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9" r:id="rId6"/>
    <p:sldId id="278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6" r:id="rId22"/>
    <p:sldId id="297" r:id="rId23"/>
    <p:sldId id="295" r:id="rId24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995" autoAdjust="0"/>
    <p:restoredTop sz="95274" autoAdjust="0"/>
  </p:normalViewPr>
  <p:slideViewPr>
    <p:cSldViewPr snapToGrid="0">
      <p:cViewPr varScale="1">
        <p:scale>
          <a:sx n="91" d="100"/>
          <a:sy n="91" d="100"/>
        </p:scale>
        <p:origin x="-54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D7644-C3A3-4F8D-AD14-71266A48405E}" type="doc">
      <dgm:prSet loTypeId="urn:microsoft.com/office/officeart/2008/layout/AlternatingHexagons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ED4D6FD-1E72-4C05-8FAF-176450FF8504}">
      <dgm:prSet phldrT="[Tekst]"/>
      <dgm:spPr/>
      <dgm:t>
        <a:bodyPr/>
        <a:lstStyle/>
        <a:p>
          <a:r>
            <a:rPr lang="hr-HR" dirty="0" smtClean="0"/>
            <a:t>pašteta</a:t>
          </a:r>
          <a:endParaRPr lang="hr-HR" dirty="0"/>
        </a:p>
      </dgm:t>
    </dgm:pt>
    <dgm:pt modelId="{7351F73E-FB80-41BB-AF93-DC6D411D9E42}" type="sibTrans" cxnId="{D5ECCC7D-A388-4ED3-A1D5-8431D107B0DD}">
      <dgm:prSet/>
      <dgm:spPr/>
      <dgm:t>
        <a:bodyPr/>
        <a:lstStyle/>
        <a:p>
          <a:r>
            <a:rPr lang="hr-HR" dirty="0" smtClean="0"/>
            <a:t>tjestenina</a:t>
          </a:r>
          <a:endParaRPr lang="hr-HR" dirty="0"/>
        </a:p>
      </dgm:t>
    </dgm:pt>
    <dgm:pt modelId="{79C4124C-E055-411E-BFFB-763CF2F0CC3F}" type="parTrans" cxnId="{D5ECCC7D-A388-4ED3-A1D5-8431D107B0DD}">
      <dgm:prSet/>
      <dgm:spPr/>
      <dgm:t>
        <a:bodyPr/>
        <a:lstStyle/>
        <a:p>
          <a:endParaRPr lang="hr-HR"/>
        </a:p>
      </dgm:t>
    </dgm:pt>
    <dgm:pt modelId="{D5374A68-04A2-466C-A345-A5975B0B16D4}">
      <dgm:prSet phldrT="[Tekst]"/>
      <dgm:spPr/>
      <dgm:t>
        <a:bodyPr/>
        <a:lstStyle/>
        <a:p>
          <a:endParaRPr lang="hr-HR" dirty="0"/>
        </a:p>
      </dgm:t>
    </dgm:pt>
    <dgm:pt modelId="{CD4CE071-A2E8-4906-833F-9080B564A281}" type="sibTrans" cxnId="{84CF90DE-5FF1-4BA6-959C-7A9605FB4F8E}">
      <dgm:prSet/>
      <dgm:spPr/>
      <dgm:t>
        <a:bodyPr/>
        <a:lstStyle/>
        <a:p>
          <a:endParaRPr lang="hr-HR"/>
        </a:p>
      </dgm:t>
    </dgm:pt>
    <dgm:pt modelId="{A6D6EC5B-1D71-4845-9019-868A8ED6F4CC}" type="parTrans" cxnId="{84CF90DE-5FF1-4BA6-959C-7A9605FB4F8E}">
      <dgm:prSet/>
      <dgm:spPr/>
      <dgm:t>
        <a:bodyPr/>
        <a:lstStyle/>
        <a:p>
          <a:endParaRPr lang="hr-HR"/>
        </a:p>
      </dgm:t>
    </dgm:pt>
    <dgm:pt modelId="{70DC368E-A8DD-45AD-9048-A5B104C1AF80}">
      <dgm:prSet phldrT="[Tekst]"/>
      <dgm:spPr/>
      <dgm:t>
        <a:bodyPr/>
        <a:lstStyle/>
        <a:p>
          <a:r>
            <a:rPr lang="hr-HR" dirty="0" smtClean="0"/>
            <a:t>salama</a:t>
          </a:r>
          <a:endParaRPr lang="hr-HR" dirty="0"/>
        </a:p>
      </dgm:t>
    </dgm:pt>
    <dgm:pt modelId="{57795562-2ED9-4AF4-A3E1-B5146A99FB6A}" type="sibTrans" cxnId="{91C97401-FFC1-4B37-9093-6ACF2EB11438}">
      <dgm:prSet/>
      <dgm:spPr/>
      <dgm:t>
        <a:bodyPr/>
        <a:lstStyle/>
        <a:p>
          <a:r>
            <a:rPr lang="hr-HR" dirty="0" smtClean="0"/>
            <a:t>mlijeko</a:t>
          </a:r>
          <a:endParaRPr lang="hr-HR" dirty="0"/>
        </a:p>
      </dgm:t>
    </dgm:pt>
    <dgm:pt modelId="{2B67051C-8C7B-4671-A9DD-CAAAC4E43C54}" type="parTrans" cxnId="{91C97401-FFC1-4B37-9093-6ACF2EB11438}">
      <dgm:prSet/>
      <dgm:spPr/>
      <dgm:t>
        <a:bodyPr/>
        <a:lstStyle/>
        <a:p>
          <a:endParaRPr lang="hr-HR"/>
        </a:p>
      </dgm:t>
    </dgm:pt>
    <dgm:pt modelId="{7BB97416-088E-4FD3-9A6A-B61E51F1CEC0}">
      <dgm:prSet phldrT="[Tekst]"/>
      <dgm:spPr/>
      <dgm:t>
        <a:bodyPr/>
        <a:lstStyle/>
        <a:p>
          <a:r>
            <a:rPr lang="hr-HR" dirty="0" smtClean="0"/>
            <a:t>salata</a:t>
          </a:r>
          <a:endParaRPr lang="hr-HR" dirty="0"/>
        </a:p>
      </dgm:t>
    </dgm:pt>
    <dgm:pt modelId="{E7FEF06B-4B66-47F8-A977-27C4BB97C350}" type="sibTrans" cxnId="{ABF6EFCB-84E5-4458-8083-77D11B79CA8B}">
      <dgm:prSet/>
      <dgm:spPr/>
      <dgm:t>
        <a:bodyPr/>
        <a:lstStyle/>
        <a:p>
          <a:r>
            <a:rPr lang="hr-HR" dirty="0" smtClean="0"/>
            <a:t>kruh</a:t>
          </a:r>
          <a:endParaRPr lang="hr-HR" dirty="0"/>
        </a:p>
      </dgm:t>
    </dgm:pt>
    <dgm:pt modelId="{73904314-9CA7-4E77-BB89-7E615E10FDAE}" type="parTrans" cxnId="{ABF6EFCB-84E5-4458-8083-77D11B79CA8B}">
      <dgm:prSet/>
      <dgm:spPr/>
      <dgm:t>
        <a:bodyPr/>
        <a:lstStyle/>
        <a:p>
          <a:endParaRPr lang="hr-HR"/>
        </a:p>
      </dgm:t>
    </dgm:pt>
    <dgm:pt modelId="{0154F8D0-66AC-49D4-8380-F7664B4EA574}" type="pres">
      <dgm:prSet presAssocID="{6E4D7644-C3A3-4F8D-AD14-71266A48405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493957BA-197B-4056-9F90-347E29B1AC29}" type="pres">
      <dgm:prSet presAssocID="{DED4D6FD-1E72-4C05-8FAF-176450FF8504}" presName="composite" presStyleCnt="0"/>
      <dgm:spPr/>
    </dgm:pt>
    <dgm:pt modelId="{34FC274B-B2DB-4DE1-BBDC-9F8DC8EFC227}" type="pres">
      <dgm:prSet presAssocID="{DED4D6FD-1E72-4C05-8FAF-176450FF850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8F7A79C-99A0-4E68-9228-4EB701529A64}" type="pres">
      <dgm:prSet presAssocID="{DED4D6FD-1E72-4C05-8FAF-176450FF850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E944FAA-FC21-484C-ABB4-B0A4A866DA2A}" type="pres">
      <dgm:prSet presAssocID="{DED4D6FD-1E72-4C05-8FAF-176450FF8504}" presName="BalanceSpacing" presStyleCnt="0"/>
      <dgm:spPr/>
    </dgm:pt>
    <dgm:pt modelId="{8FEB26D3-48EA-479D-9E7F-C2C02C0BD94A}" type="pres">
      <dgm:prSet presAssocID="{DED4D6FD-1E72-4C05-8FAF-176450FF8504}" presName="BalanceSpacing1" presStyleCnt="0"/>
      <dgm:spPr/>
    </dgm:pt>
    <dgm:pt modelId="{E003A82B-C681-47F0-9E56-2177A2C2004A}" type="pres">
      <dgm:prSet presAssocID="{7351F73E-FB80-41BB-AF93-DC6D411D9E42}" presName="Accent1Text" presStyleLbl="node1" presStyleIdx="1" presStyleCnt="6"/>
      <dgm:spPr/>
      <dgm:t>
        <a:bodyPr/>
        <a:lstStyle/>
        <a:p>
          <a:endParaRPr lang="hr-HR"/>
        </a:p>
      </dgm:t>
    </dgm:pt>
    <dgm:pt modelId="{3F4E9F8D-F868-48AE-B17E-B6EECD7FDA7D}" type="pres">
      <dgm:prSet presAssocID="{7351F73E-FB80-41BB-AF93-DC6D411D9E42}" presName="spaceBetweenRectangles" presStyleCnt="0"/>
      <dgm:spPr/>
    </dgm:pt>
    <dgm:pt modelId="{DFE31199-07E8-48D8-9143-F83585A538D5}" type="pres">
      <dgm:prSet presAssocID="{70DC368E-A8DD-45AD-9048-A5B104C1AF80}" presName="composite" presStyleCnt="0"/>
      <dgm:spPr/>
    </dgm:pt>
    <dgm:pt modelId="{A59BC3F0-5CA4-4C11-82EE-76ABCA25684F}" type="pres">
      <dgm:prSet presAssocID="{70DC368E-A8DD-45AD-9048-A5B104C1AF80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CBE348C-8916-43C8-B7A6-13666BA5EFE1}" type="pres">
      <dgm:prSet presAssocID="{70DC368E-A8DD-45AD-9048-A5B104C1AF80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06BECC4-27D7-483D-A82A-72215AFD6015}" type="pres">
      <dgm:prSet presAssocID="{70DC368E-A8DD-45AD-9048-A5B104C1AF80}" presName="BalanceSpacing" presStyleCnt="0"/>
      <dgm:spPr/>
    </dgm:pt>
    <dgm:pt modelId="{08838EE1-1DC7-46F1-BA3B-3A865A320045}" type="pres">
      <dgm:prSet presAssocID="{70DC368E-A8DD-45AD-9048-A5B104C1AF80}" presName="BalanceSpacing1" presStyleCnt="0"/>
      <dgm:spPr/>
    </dgm:pt>
    <dgm:pt modelId="{C1F38B9E-63CB-4F0B-A31B-BE7410A6328B}" type="pres">
      <dgm:prSet presAssocID="{57795562-2ED9-4AF4-A3E1-B5146A99FB6A}" presName="Accent1Text" presStyleLbl="node1" presStyleIdx="3" presStyleCnt="6" custLinFactNeighborY="0"/>
      <dgm:spPr/>
      <dgm:t>
        <a:bodyPr/>
        <a:lstStyle/>
        <a:p>
          <a:endParaRPr lang="hr-HR"/>
        </a:p>
      </dgm:t>
    </dgm:pt>
    <dgm:pt modelId="{A6F004B8-481B-4DC3-8730-4334B06B9DA6}" type="pres">
      <dgm:prSet presAssocID="{57795562-2ED9-4AF4-A3E1-B5146A99FB6A}" presName="spaceBetweenRectangles" presStyleCnt="0"/>
      <dgm:spPr/>
    </dgm:pt>
    <dgm:pt modelId="{F8ACC071-561B-4D12-9BAE-F98CA1EB2E79}" type="pres">
      <dgm:prSet presAssocID="{7BB97416-088E-4FD3-9A6A-B61E51F1CEC0}" presName="composite" presStyleCnt="0"/>
      <dgm:spPr/>
    </dgm:pt>
    <dgm:pt modelId="{8533DBC6-7FF3-45BE-BC1D-166858B128EF}" type="pres">
      <dgm:prSet presAssocID="{7BB97416-088E-4FD3-9A6A-B61E51F1CEC0}" presName="Parent1" presStyleLbl="node1" presStyleIdx="4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86FC58A-A8BD-49BE-A72D-F59999A56D85}" type="pres">
      <dgm:prSet presAssocID="{7BB97416-088E-4FD3-9A6A-B61E51F1CEC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FE30CCA-CC61-4370-A22D-8D92134FC49F}" type="pres">
      <dgm:prSet presAssocID="{7BB97416-088E-4FD3-9A6A-B61E51F1CEC0}" presName="BalanceSpacing" presStyleCnt="0"/>
      <dgm:spPr/>
    </dgm:pt>
    <dgm:pt modelId="{D386FD82-A3FF-40A2-9DD9-E8AF21816337}" type="pres">
      <dgm:prSet presAssocID="{7BB97416-088E-4FD3-9A6A-B61E51F1CEC0}" presName="BalanceSpacing1" presStyleCnt="0"/>
      <dgm:spPr/>
    </dgm:pt>
    <dgm:pt modelId="{7A0E1744-29A8-44D1-B9CC-366554199A76}" type="pres">
      <dgm:prSet presAssocID="{E7FEF06B-4B66-47F8-A977-27C4BB97C350}" presName="Accent1Text" presStyleLbl="node1" presStyleIdx="5" presStyleCnt="6" custLinFactNeighborY="0"/>
      <dgm:spPr/>
      <dgm:t>
        <a:bodyPr/>
        <a:lstStyle/>
        <a:p>
          <a:endParaRPr lang="hr-HR"/>
        </a:p>
      </dgm:t>
    </dgm:pt>
  </dgm:ptLst>
  <dgm:cxnLst>
    <dgm:cxn modelId="{91C97401-FFC1-4B37-9093-6ACF2EB11438}" srcId="{6E4D7644-C3A3-4F8D-AD14-71266A48405E}" destId="{70DC368E-A8DD-45AD-9048-A5B104C1AF80}" srcOrd="1" destOrd="0" parTransId="{2B67051C-8C7B-4671-A9DD-CAAAC4E43C54}" sibTransId="{57795562-2ED9-4AF4-A3E1-B5146A99FB6A}"/>
    <dgm:cxn modelId="{ABF6EFCB-84E5-4458-8083-77D11B79CA8B}" srcId="{6E4D7644-C3A3-4F8D-AD14-71266A48405E}" destId="{7BB97416-088E-4FD3-9A6A-B61E51F1CEC0}" srcOrd="2" destOrd="0" parTransId="{73904314-9CA7-4E77-BB89-7E615E10FDAE}" sibTransId="{E7FEF06B-4B66-47F8-A977-27C4BB97C350}"/>
    <dgm:cxn modelId="{692CB8BB-3D9E-41F1-9453-388D45B9A1C6}" type="presOf" srcId="{D5374A68-04A2-466C-A345-A5975B0B16D4}" destId="{98F7A79C-99A0-4E68-9228-4EB701529A64}" srcOrd="0" destOrd="0" presId="urn:microsoft.com/office/officeart/2008/layout/AlternatingHexagons"/>
    <dgm:cxn modelId="{5889D33E-50CB-479F-A61E-2E1FF91EF0FF}" type="presOf" srcId="{7BB97416-088E-4FD3-9A6A-B61E51F1CEC0}" destId="{8533DBC6-7FF3-45BE-BC1D-166858B128EF}" srcOrd="0" destOrd="0" presId="urn:microsoft.com/office/officeart/2008/layout/AlternatingHexagons"/>
    <dgm:cxn modelId="{7066D7B9-DE5E-40BE-9AA6-69507ABDC476}" type="presOf" srcId="{7351F73E-FB80-41BB-AF93-DC6D411D9E42}" destId="{E003A82B-C681-47F0-9E56-2177A2C2004A}" srcOrd="0" destOrd="0" presId="urn:microsoft.com/office/officeart/2008/layout/AlternatingHexagons"/>
    <dgm:cxn modelId="{FA25644D-4636-4A6B-B2EC-31E2258A1753}" type="presOf" srcId="{70DC368E-A8DD-45AD-9048-A5B104C1AF80}" destId="{A59BC3F0-5CA4-4C11-82EE-76ABCA25684F}" srcOrd="0" destOrd="0" presId="urn:microsoft.com/office/officeart/2008/layout/AlternatingHexagons"/>
    <dgm:cxn modelId="{DA9E061C-04E1-466E-BF03-F5BC794FA506}" type="presOf" srcId="{DED4D6FD-1E72-4C05-8FAF-176450FF8504}" destId="{34FC274B-B2DB-4DE1-BBDC-9F8DC8EFC227}" srcOrd="0" destOrd="0" presId="urn:microsoft.com/office/officeart/2008/layout/AlternatingHexagons"/>
    <dgm:cxn modelId="{84CF90DE-5FF1-4BA6-959C-7A9605FB4F8E}" srcId="{DED4D6FD-1E72-4C05-8FAF-176450FF8504}" destId="{D5374A68-04A2-466C-A345-A5975B0B16D4}" srcOrd="0" destOrd="0" parTransId="{A6D6EC5B-1D71-4845-9019-868A8ED6F4CC}" sibTransId="{CD4CE071-A2E8-4906-833F-9080B564A281}"/>
    <dgm:cxn modelId="{D86893F0-B597-45D5-A52D-3545C312D01C}" type="presOf" srcId="{6E4D7644-C3A3-4F8D-AD14-71266A48405E}" destId="{0154F8D0-66AC-49D4-8380-F7664B4EA574}" srcOrd="0" destOrd="0" presId="urn:microsoft.com/office/officeart/2008/layout/AlternatingHexagons"/>
    <dgm:cxn modelId="{7B36387D-0A4D-48E3-9CCA-8D0A75F4FC06}" type="presOf" srcId="{E7FEF06B-4B66-47F8-A977-27C4BB97C350}" destId="{7A0E1744-29A8-44D1-B9CC-366554199A76}" srcOrd="0" destOrd="0" presId="urn:microsoft.com/office/officeart/2008/layout/AlternatingHexagons"/>
    <dgm:cxn modelId="{D5ECCC7D-A388-4ED3-A1D5-8431D107B0DD}" srcId="{6E4D7644-C3A3-4F8D-AD14-71266A48405E}" destId="{DED4D6FD-1E72-4C05-8FAF-176450FF8504}" srcOrd="0" destOrd="0" parTransId="{79C4124C-E055-411E-BFFB-763CF2F0CC3F}" sibTransId="{7351F73E-FB80-41BB-AF93-DC6D411D9E42}"/>
    <dgm:cxn modelId="{765D41FE-1252-4DD7-ACEE-C31A833F04A4}" type="presOf" srcId="{57795562-2ED9-4AF4-A3E1-B5146A99FB6A}" destId="{C1F38B9E-63CB-4F0B-A31B-BE7410A6328B}" srcOrd="0" destOrd="0" presId="urn:microsoft.com/office/officeart/2008/layout/AlternatingHexagons"/>
    <dgm:cxn modelId="{EAEF788C-5400-4983-9873-A1124C0B98EF}" type="presParOf" srcId="{0154F8D0-66AC-49D4-8380-F7664B4EA574}" destId="{493957BA-197B-4056-9F90-347E29B1AC29}" srcOrd="0" destOrd="0" presId="urn:microsoft.com/office/officeart/2008/layout/AlternatingHexagons"/>
    <dgm:cxn modelId="{1F9137C5-FFC8-42F6-B91E-84649CB0EE88}" type="presParOf" srcId="{493957BA-197B-4056-9F90-347E29B1AC29}" destId="{34FC274B-B2DB-4DE1-BBDC-9F8DC8EFC227}" srcOrd="0" destOrd="0" presId="urn:microsoft.com/office/officeart/2008/layout/AlternatingHexagons"/>
    <dgm:cxn modelId="{4C29976F-49BD-43E2-AC9E-D2122514D42C}" type="presParOf" srcId="{493957BA-197B-4056-9F90-347E29B1AC29}" destId="{98F7A79C-99A0-4E68-9228-4EB701529A64}" srcOrd="1" destOrd="0" presId="urn:microsoft.com/office/officeart/2008/layout/AlternatingHexagons"/>
    <dgm:cxn modelId="{80919012-02E9-4303-87F7-D1ED7068083F}" type="presParOf" srcId="{493957BA-197B-4056-9F90-347E29B1AC29}" destId="{DE944FAA-FC21-484C-ABB4-B0A4A866DA2A}" srcOrd="2" destOrd="0" presId="urn:microsoft.com/office/officeart/2008/layout/AlternatingHexagons"/>
    <dgm:cxn modelId="{62B1C075-9CB7-406A-BED0-A7762FC444E1}" type="presParOf" srcId="{493957BA-197B-4056-9F90-347E29B1AC29}" destId="{8FEB26D3-48EA-479D-9E7F-C2C02C0BD94A}" srcOrd="3" destOrd="0" presId="urn:microsoft.com/office/officeart/2008/layout/AlternatingHexagons"/>
    <dgm:cxn modelId="{242968B5-6DA6-45C3-865A-136E89C0E260}" type="presParOf" srcId="{493957BA-197B-4056-9F90-347E29B1AC29}" destId="{E003A82B-C681-47F0-9E56-2177A2C2004A}" srcOrd="4" destOrd="0" presId="urn:microsoft.com/office/officeart/2008/layout/AlternatingHexagons"/>
    <dgm:cxn modelId="{1AABEDEC-9184-44BE-B4CB-B10F0E7EABD0}" type="presParOf" srcId="{0154F8D0-66AC-49D4-8380-F7664B4EA574}" destId="{3F4E9F8D-F868-48AE-B17E-B6EECD7FDA7D}" srcOrd="1" destOrd="0" presId="urn:microsoft.com/office/officeart/2008/layout/AlternatingHexagons"/>
    <dgm:cxn modelId="{7C82D50A-F18A-4B51-9553-B83A53223AD0}" type="presParOf" srcId="{0154F8D0-66AC-49D4-8380-F7664B4EA574}" destId="{DFE31199-07E8-48D8-9143-F83585A538D5}" srcOrd="2" destOrd="0" presId="urn:microsoft.com/office/officeart/2008/layout/AlternatingHexagons"/>
    <dgm:cxn modelId="{FB9BD660-8ECF-49DA-8C94-8F2E1408CD6F}" type="presParOf" srcId="{DFE31199-07E8-48D8-9143-F83585A538D5}" destId="{A59BC3F0-5CA4-4C11-82EE-76ABCA25684F}" srcOrd="0" destOrd="0" presId="urn:microsoft.com/office/officeart/2008/layout/AlternatingHexagons"/>
    <dgm:cxn modelId="{5135A5BC-145A-4436-9888-D34B25D54E8F}" type="presParOf" srcId="{DFE31199-07E8-48D8-9143-F83585A538D5}" destId="{1CBE348C-8916-43C8-B7A6-13666BA5EFE1}" srcOrd="1" destOrd="0" presId="urn:microsoft.com/office/officeart/2008/layout/AlternatingHexagons"/>
    <dgm:cxn modelId="{7F9433ED-91D8-4086-B1C9-50CA6A95CFAE}" type="presParOf" srcId="{DFE31199-07E8-48D8-9143-F83585A538D5}" destId="{606BECC4-27D7-483D-A82A-72215AFD6015}" srcOrd="2" destOrd="0" presId="urn:microsoft.com/office/officeart/2008/layout/AlternatingHexagons"/>
    <dgm:cxn modelId="{D226B726-E5D1-4C84-89B7-0FF48684A941}" type="presParOf" srcId="{DFE31199-07E8-48D8-9143-F83585A538D5}" destId="{08838EE1-1DC7-46F1-BA3B-3A865A320045}" srcOrd="3" destOrd="0" presId="urn:microsoft.com/office/officeart/2008/layout/AlternatingHexagons"/>
    <dgm:cxn modelId="{63F3A151-8E0B-4C67-8482-9DBB99BDF1CC}" type="presParOf" srcId="{DFE31199-07E8-48D8-9143-F83585A538D5}" destId="{C1F38B9E-63CB-4F0B-A31B-BE7410A6328B}" srcOrd="4" destOrd="0" presId="urn:microsoft.com/office/officeart/2008/layout/AlternatingHexagons"/>
    <dgm:cxn modelId="{808690D2-CB0F-4FBE-A36F-86319DAB4F60}" type="presParOf" srcId="{0154F8D0-66AC-49D4-8380-F7664B4EA574}" destId="{A6F004B8-481B-4DC3-8730-4334B06B9DA6}" srcOrd="3" destOrd="0" presId="urn:microsoft.com/office/officeart/2008/layout/AlternatingHexagons"/>
    <dgm:cxn modelId="{5FE01B4A-AC0D-4C08-A5AF-9E628676E68C}" type="presParOf" srcId="{0154F8D0-66AC-49D4-8380-F7664B4EA574}" destId="{F8ACC071-561B-4D12-9BAE-F98CA1EB2E79}" srcOrd="4" destOrd="0" presId="urn:microsoft.com/office/officeart/2008/layout/AlternatingHexagons"/>
    <dgm:cxn modelId="{5B880FEB-2CD9-44AF-BA29-8FF44E0C93BE}" type="presParOf" srcId="{F8ACC071-561B-4D12-9BAE-F98CA1EB2E79}" destId="{8533DBC6-7FF3-45BE-BC1D-166858B128EF}" srcOrd="0" destOrd="0" presId="urn:microsoft.com/office/officeart/2008/layout/AlternatingHexagons"/>
    <dgm:cxn modelId="{D54A7B2A-323A-456F-B5BB-65AC2398251F}" type="presParOf" srcId="{F8ACC071-561B-4D12-9BAE-F98CA1EB2E79}" destId="{D86FC58A-A8BD-49BE-A72D-F59999A56D85}" srcOrd="1" destOrd="0" presId="urn:microsoft.com/office/officeart/2008/layout/AlternatingHexagons"/>
    <dgm:cxn modelId="{53C1D718-284E-4960-815A-367CF9171F7E}" type="presParOf" srcId="{F8ACC071-561B-4D12-9BAE-F98CA1EB2E79}" destId="{6FE30CCA-CC61-4370-A22D-8D92134FC49F}" srcOrd="2" destOrd="0" presId="urn:microsoft.com/office/officeart/2008/layout/AlternatingHexagons"/>
    <dgm:cxn modelId="{6D1CEBD0-504D-43F6-AF62-4C57C52E9B90}" type="presParOf" srcId="{F8ACC071-561B-4D12-9BAE-F98CA1EB2E79}" destId="{D386FD82-A3FF-40A2-9DD9-E8AF21816337}" srcOrd="3" destOrd="0" presId="urn:microsoft.com/office/officeart/2008/layout/AlternatingHexagons"/>
    <dgm:cxn modelId="{1CE22404-4C9E-4909-AA65-ADD5A7AD3299}" type="presParOf" srcId="{F8ACC071-561B-4D12-9BAE-F98CA1EB2E79}" destId="{7A0E1744-29A8-44D1-B9CC-366554199A7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DCFF9F-0006-4707-ADA2-671248C9994B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16234354-DD93-4BF8-9C48-344A369A7E93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F394F7D7-3AFF-4FD0-8148-FA6F24865E86}" type="parTrans" cxnId="{825521BC-542F-4FBB-943C-1BFD018B3F9A}">
      <dgm:prSet/>
      <dgm:spPr/>
      <dgm:t>
        <a:bodyPr/>
        <a:lstStyle/>
        <a:p>
          <a:endParaRPr lang="hr-HR"/>
        </a:p>
      </dgm:t>
    </dgm:pt>
    <dgm:pt modelId="{FD4D7F6A-F9E7-4AE4-90D8-E8BF16EEAAA2}" type="sibTrans" cxnId="{825521BC-542F-4FBB-943C-1BFD018B3F9A}">
      <dgm:prSet/>
      <dgm:spPr/>
      <dgm:t>
        <a:bodyPr/>
        <a:lstStyle/>
        <a:p>
          <a:endParaRPr lang="hr-HR"/>
        </a:p>
      </dgm:t>
    </dgm:pt>
    <dgm:pt modelId="{DBAFE985-6F03-4355-9742-5ADEF380208D}">
      <dgm:prSet phldrT="[Tekst]"/>
      <dgm:spPr/>
      <dgm:t>
        <a:bodyPr/>
        <a:lstStyle/>
        <a:p>
          <a:r>
            <a:rPr lang="hr-HR" dirty="0" smtClean="0"/>
            <a:t>jabuke</a:t>
          </a:r>
          <a:endParaRPr lang="hr-HR" dirty="0"/>
        </a:p>
      </dgm:t>
    </dgm:pt>
    <dgm:pt modelId="{A5DA5B92-55BE-4F01-9B7D-68150ECF411C}" type="parTrans" cxnId="{DC23329B-9C6E-4D56-A01A-7E36A5B47FF2}">
      <dgm:prSet/>
      <dgm:spPr/>
      <dgm:t>
        <a:bodyPr/>
        <a:lstStyle/>
        <a:p>
          <a:endParaRPr lang="hr-HR"/>
        </a:p>
      </dgm:t>
    </dgm:pt>
    <dgm:pt modelId="{9FEB5A79-FDA7-4744-A25B-F0CE6A479CEC}" type="sibTrans" cxnId="{DC23329B-9C6E-4D56-A01A-7E36A5B47FF2}">
      <dgm:prSet/>
      <dgm:spPr/>
      <dgm:t>
        <a:bodyPr/>
        <a:lstStyle/>
        <a:p>
          <a:endParaRPr lang="hr-HR"/>
        </a:p>
      </dgm:t>
    </dgm:pt>
    <dgm:pt modelId="{F0E54976-8D81-49DF-B1B0-5D1F7A8EE098}">
      <dgm:prSet phldrT="[Tekst]"/>
      <dgm:spPr/>
      <dgm:t>
        <a:bodyPr/>
        <a:lstStyle/>
        <a:p>
          <a:r>
            <a:rPr lang="hr-HR" dirty="0" smtClean="0"/>
            <a:t>redovna cijena: 1,59€ (kg)</a:t>
          </a:r>
          <a:endParaRPr lang="hr-HR" dirty="0"/>
        </a:p>
      </dgm:t>
    </dgm:pt>
    <dgm:pt modelId="{71BE3C5C-377B-4AA1-9D75-3E51DE18F5D4}" type="parTrans" cxnId="{3F78035E-94DD-4854-A395-C39FA004B8D9}">
      <dgm:prSet/>
      <dgm:spPr/>
      <dgm:t>
        <a:bodyPr/>
        <a:lstStyle/>
        <a:p>
          <a:endParaRPr lang="hr-HR"/>
        </a:p>
      </dgm:t>
    </dgm:pt>
    <dgm:pt modelId="{5D8DC3E1-425D-48FA-9351-D220D5FD560D}" type="sibTrans" cxnId="{3F78035E-94DD-4854-A395-C39FA004B8D9}">
      <dgm:prSet/>
      <dgm:spPr/>
      <dgm:t>
        <a:bodyPr/>
        <a:lstStyle/>
        <a:p>
          <a:endParaRPr lang="hr-HR"/>
        </a:p>
      </dgm:t>
    </dgm:pt>
    <dgm:pt modelId="{FD9D86B3-5CE8-4253-85A8-80965D972A7D}">
      <dgm:prSet phldrT="[Tekst]"/>
      <dgm:spPr/>
      <dgm:t>
        <a:bodyPr/>
        <a:lstStyle/>
        <a:p>
          <a:r>
            <a:rPr lang="hr-HR" dirty="0" smtClean="0"/>
            <a:t>jabuke</a:t>
          </a:r>
          <a:endParaRPr lang="hr-HR" dirty="0"/>
        </a:p>
      </dgm:t>
    </dgm:pt>
    <dgm:pt modelId="{D266191D-93C2-4EB7-B1C9-1C8BD1961C53}" type="parTrans" cxnId="{1E41D18C-B931-4C97-ADF4-17121F4D5519}">
      <dgm:prSet/>
      <dgm:spPr/>
      <dgm:t>
        <a:bodyPr/>
        <a:lstStyle/>
        <a:p>
          <a:endParaRPr lang="hr-HR"/>
        </a:p>
      </dgm:t>
    </dgm:pt>
    <dgm:pt modelId="{DBA68307-1002-4E29-B017-5BA97D868968}" type="sibTrans" cxnId="{1E41D18C-B931-4C97-ADF4-17121F4D5519}">
      <dgm:prSet/>
      <dgm:spPr/>
      <dgm:t>
        <a:bodyPr/>
        <a:lstStyle/>
        <a:p>
          <a:endParaRPr lang="hr-HR"/>
        </a:p>
      </dgm:t>
    </dgm:pt>
    <dgm:pt modelId="{711B9958-2FBA-4F49-BC4E-F7CDDA7462DA}">
      <dgm:prSet phldrT="[Tekst]"/>
      <dgm:spPr/>
      <dgm:t>
        <a:bodyPr/>
        <a:lstStyle/>
        <a:p>
          <a:r>
            <a:rPr lang="hr-HR" dirty="0" smtClean="0"/>
            <a:t>redovna cijena 1,29€ (kg)</a:t>
          </a:r>
          <a:endParaRPr lang="hr-HR" dirty="0"/>
        </a:p>
      </dgm:t>
    </dgm:pt>
    <dgm:pt modelId="{F762EB62-C58A-4390-A898-E236960DFD2A}" type="parTrans" cxnId="{5EEE3DF1-ADA7-4EF3-B6D3-61B8DA5E363C}">
      <dgm:prSet/>
      <dgm:spPr/>
      <dgm:t>
        <a:bodyPr/>
        <a:lstStyle/>
        <a:p>
          <a:endParaRPr lang="hr-HR"/>
        </a:p>
      </dgm:t>
    </dgm:pt>
    <dgm:pt modelId="{DEC83725-D38E-4CE8-AAF6-3F060A73ADBD}" type="sibTrans" cxnId="{5EEE3DF1-ADA7-4EF3-B6D3-61B8DA5E363C}">
      <dgm:prSet/>
      <dgm:spPr/>
      <dgm:t>
        <a:bodyPr/>
        <a:lstStyle/>
        <a:p>
          <a:endParaRPr lang="hr-HR"/>
        </a:p>
      </dgm:t>
    </dgm:pt>
    <dgm:pt modelId="{DFA58B58-DA72-40E4-ACF8-19FE1EE7D0A4}">
      <dgm:prSet/>
      <dgm:spPr/>
      <dgm:t>
        <a:bodyPr/>
        <a:lstStyle/>
        <a:p>
          <a:r>
            <a:rPr lang="hr-HR" dirty="0" smtClean="0"/>
            <a:t>cijena na sniženju: 1,09€ (kg)</a:t>
          </a:r>
          <a:endParaRPr lang="hr-HR" dirty="0"/>
        </a:p>
      </dgm:t>
    </dgm:pt>
    <dgm:pt modelId="{98AC82B3-0933-455E-875C-9ABC83324D9F}" type="parTrans" cxnId="{5D1B81BE-F5E7-427F-8044-E49ACD6B0E23}">
      <dgm:prSet/>
      <dgm:spPr/>
      <dgm:t>
        <a:bodyPr/>
        <a:lstStyle/>
        <a:p>
          <a:endParaRPr lang="hr-HR"/>
        </a:p>
      </dgm:t>
    </dgm:pt>
    <dgm:pt modelId="{92FE24B2-8C94-4EA2-974B-9780A0D0238F}" type="sibTrans" cxnId="{5D1B81BE-F5E7-427F-8044-E49ACD6B0E23}">
      <dgm:prSet/>
      <dgm:spPr/>
      <dgm:t>
        <a:bodyPr/>
        <a:lstStyle/>
        <a:p>
          <a:endParaRPr lang="hr-HR"/>
        </a:p>
      </dgm:t>
    </dgm:pt>
    <dgm:pt modelId="{AB259CDF-F67A-4EE0-BB4C-DE8E670DD5F9}">
      <dgm:prSet/>
      <dgm:spPr/>
      <dgm:t>
        <a:bodyPr/>
        <a:lstStyle/>
        <a:p>
          <a:r>
            <a:rPr lang="hr-HR" dirty="0" smtClean="0"/>
            <a:t>cijena na sniženju: 1,19€ (kg)</a:t>
          </a:r>
          <a:endParaRPr lang="hr-HR" dirty="0"/>
        </a:p>
      </dgm:t>
    </dgm:pt>
    <dgm:pt modelId="{BA80A841-D8DB-4E52-9C75-DBF262361DBA}" type="parTrans" cxnId="{E4C3B34E-48E8-4BCE-AE27-A630A23F81FA}">
      <dgm:prSet/>
      <dgm:spPr/>
      <dgm:t>
        <a:bodyPr/>
        <a:lstStyle/>
        <a:p>
          <a:endParaRPr lang="hr-HR"/>
        </a:p>
      </dgm:t>
    </dgm:pt>
    <dgm:pt modelId="{538A97E3-DF8E-4225-8EE7-2D0F2337FEEA}" type="sibTrans" cxnId="{E4C3B34E-48E8-4BCE-AE27-A630A23F81FA}">
      <dgm:prSet/>
      <dgm:spPr/>
      <dgm:t>
        <a:bodyPr/>
        <a:lstStyle/>
        <a:p>
          <a:endParaRPr lang="hr-HR"/>
        </a:p>
      </dgm:t>
    </dgm:pt>
    <dgm:pt modelId="{E89310C4-8535-4D44-8D72-2C953896F9D7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93E18CE7-28BA-472B-850C-D880EDDF0313}" type="sibTrans" cxnId="{7288A056-A05C-4DC1-9BFB-DECCA37DD95B}">
      <dgm:prSet/>
      <dgm:spPr/>
      <dgm:t>
        <a:bodyPr/>
        <a:lstStyle/>
        <a:p>
          <a:endParaRPr lang="hr-HR"/>
        </a:p>
      </dgm:t>
    </dgm:pt>
    <dgm:pt modelId="{0EADD71B-1F64-41E0-BCC8-8B552F34CEEE}" type="parTrans" cxnId="{7288A056-A05C-4DC1-9BFB-DECCA37DD95B}">
      <dgm:prSet/>
      <dgm:spPr/>
      <dgm:t>
        <a:bodyPr/>
        <a:lstStyle/>
        <a:p>
          <a:endParaRPr lang="hr-HR"/>
        </a:p>
      </dgm:t>
    </dgm:pt>
    <dgm:pt modelId="{1E040D2C-5B3B-4C2D-8A7E-C6AC33D48E8A}" type="pres">
      <dgm:prSet presAssocID="{FEDCFF9F-0006-4707-ADA2-671248C9994B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6487A0E4-E570-4E32-BDB5-7FA53182A9DD}" type="pres">
      <dgm:prSet presAssocID="{16234354-DD93-4BF8-9C48-344A369A7E93}" presName="root" presStyleCnt="0">
        <dgm:presLayoutVars>
          <dgm:chMax/>
          <dgm:chPref/>
        </dgm:presLayoutVars>
      </dgm:prSet>
      <dgm:spPr/>
    </dgm:pt>
    <dgm:pt modelId="{DAE724EC-3C0B-4839-A772-C9412E25F0EC}" type="pres">
      <dgm:prSet presAssocID="{16234354-DD93-4BF8-9C48-344A369A7E93}" presName="rootComposite" presStyleCnt="0">
        <dgm:presLayoutVars/>
      </dgm:prSet>
      <dgm:spPr/>
    </dgm:pt>
    <dgm:pt modelId="{CEBFC33D-58A8-458E-B7DC-D99BBE2C300B}" type="pres">
      <dgm:prSet presAssocID="{16234354-DD93-4BF8-9C48-344A369A7E93}" presName="ParentAccent" presStyleLbl="alignNode1" presStyleIdx="0" presStyleCnt="2"/>
      <dgm:spPr/>
    </dgm:pt>
    <dgm:pt modelId="{2472E672-7B2F-49FA-BBFA-6FB612431F45}" type="pres">
      <dgm:prSet presAssocID="{16234354-DD93-4BF8-9C48-344A369A7E93}" presName="ParentSmallAccent" presStyleLbl="fgAcc1" presStyleIdx="0" presStyleCnt="2"/>
      <dgm:spPr/>
    </dgm:pt>
    <dgm:pt modelId="{5FBE6E7C-036C-410C-91FE-D6A9F1E9E7B6}" type="pres">
      <dgm:prSet presAssocID="{16234354-DD93-4BF8-9C48-344A369A7E93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0BEC4B3-D05C-4428-8758-E55E95A51E23}" type="pres">
      <dgm:prSet presAssocID="{16234354-DD93-4BF8-9C48-344A369A7E93}" presName="childShape" presStyleCnt="0">
        <dgm:presLayoutVars>
          <dgm:chMax val="0"/>
          <dgm:chPref val="0"/>
        </dgm:presLayoutVars>
      </dgm:prSet>
      <dgm:spPr/>
    </dgm:pt>
    <dgm:pt modelId="{2249BE2F-6294-4028-9244-F110EFBFA97A}" type="pres">
      <dgm:prSet presAssocID="{DBAFE985-6F03-4355-9742-5ADEF380208D}" presName="childComposite" presStyleCnt="0">
        <dgm:presLayoutVars>
          <dgm:chMax val="0"/>
          <dgm:chPref val="0"/>
        </dgm:presLayoutVars>
      </dgm:prSet>
      <dgm:spPr/>
    </dgm:pt>
    <dgm:pt modelId="{85C426B4-B207-4BB6-BE87-416A516FF873}" type="pres">
      <dgm:prSet presAssocID="{DBAFE985-6F03-4355-9742-5ADEF380208D}" presName="ChildAccent" presStyleLbl="solidFgAcc1" presStyleIdx="0" presStyleCnt="6"/>
      <dgm:spPr/>
    </dgm:pt>
    <dgm:pt modelId="{A01F694F-3F58-46FF-9733-52075F8F3E5D}" type="pres">
      <dgm:prSet presAssocID="{DBAFE985-6F03-4355-9742-5ADEF380208D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31E2916-C7DD-4053-8663-02583CB90E02}" type="pres">
      <dgm:prSet presAssocID="{F0E54976-8D81-49DF-B1B0-5D1F7A8EE098}" presName="childComposite" presStyleCnt="0">
        <dgm:presLayoutVars>
          <dgm:chMax val="0"/>
          <dgm:chPref val="0"/>
        </dgm:presLayoutVars>
      </dgm:prSet>
      <dgm:spPr/>
    </dgm:pt>
    <dgm:pt modelId="{374D5612-CC0B-412A-8AFD-BAF68B461290}" type="pres">
      <dgm:prSet presAssocID="{F0E54976-8D81-49DF-B1B0-5D1F7A8EE098}" presName="ChildAccent" presStyleLbl="solidFgAcc1" presStyleIdx="1" presStyleCnt="6"/>
      <dgm:spPr/>
    </dgm:pt>
    <dgm:pt modelId="{FFB70F4E-C4CF-42E9-9587-1529E8094396}" type="pres">
      <dgm:prSet presAssocID="{F0E54976-8D81-49DF-B1B0-5D1F7A8EE098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521D097-5CA8-4C2D-8ADF-79292084F2F6}" type="pres">
      <dgm:prSet presAssocID="{DFA58B58-DA72-40E4-ACF8-19FE1EE7D0A4}" presName="childComposite" presStyleCnt="0">
        <dgm:presLayoutVars>
          <dgm:chMax val="0"/>
          <dgm:chPref val="0"/>
        </dgm:presLayoutVars>
      </dgm:prSet>
      <dgm:spPr/>
    </dgm:pt>
    <dgm:pt modelId="{5D0E677F-A337-4064-9DDA-EA63AEFC4C89}" type="pres">
      <dgm:prSet presAssocID="{DFA58B58-DA72-40E4-ACF8-19FE1EE7D0A4}" presName="ChildAccent" presStyleLbl="solidFgAcc1" presStyleIdx="2" presStyleCnt="6"/>
      <dgm:spPr/>
    </dgm:pt>
    <dgm:pt modelId="{838C40DC-5CE9-465B-9673-790C8968FB72}" type="pres">
      <dgm:prSet presAssocID="{DFA58B58-DA72-40E4-ACF8-19FE1EE7D0A4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89CBC6A-7615-44F5-AB84-67FC624D0D59}" type="pres">
      <dgm:prSet presAssocID="{E89310C4-8535-4D44-8D72-2C953896F9D7}" presName="root" presStyleCnt="0">
        <dgm:presLayoutVars>
          <dgm:chMax/>
          <dgm:chPref/>
        </dgm:presLayoutVars>
      </dgm:prSet>
      <dgm:spPr/>
    </dgm:pt>
    <dgm:pt modelId="{B0E9D500-2AEF-4913-9D6C-DD14DB49B827}" type="pres">
      <dgm:prSet presAssocID="{E89310C4-8535-4D44-8D72-2C953896F9D7}" presName="rootComposite" presStyleCnt="0">
        <dgm:presLayoutVars/>
      </dgm:prSet>
      <dgm:spPr/>
    </dgm:pt>
    <dgm:pt modelId="{D345DD8C-D3B4-4F78-9648-49303F6909FF}" type="pres">
      <dgm:prSet presAssocID="{E89310C4-8535-4D44-8D72-2C953896F9D7}" presName="ParentAccent" presStyleLbl="alignNode1" presStyleIdx="1" presStyleCnt="2"/>
      <dgm:spPr/>
    </dgm:pt>
    <dgm:pt modelId="{8B135257-E8E5-4B15-AE94-600634315639}" type="pres">
      <dgm:prSet presAssocID="{E89310C4-8535-4D44-8D72-2C953896F9D7}" presName="ParentSmallAccent" presStyleLbl="fgAcc1" presStyleIdx="1" presStyleCnt="2"/>
      <dgm:spPr/>
    </dgm:pt>
    <dgm:pt modelId="{58C83874-3D81-4490-AE47-C6E2609F715D}" type="pres">
      <dgm:prSet presAssocID="{E89310C4-8535-4D44-8D72-2C953896F9D7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9F5D3A6-8A28-42AE-9A36-E3ACFC61D57A}" type="pres">
      <dgm:prSet presAssocID="{E89310C4-8535-4D44-8D72-2C953896F9D7}" presName="childShape" presStyleCnt="0">
        <dgm:presLayoutVars>
          <dgm:chMax val="0"/>
          <dgm:chPref val="0"/>
        </dgm:presLayoutVars>
      </dgm:prSet>
      <dgm:spPr/>
    </dgm:pt>
    <dgm:pt modelId="{F1220F76-1FEC-4190-9EB9-214EDB26B18C}" type="pres">
      <dgm:prSet presAssocID="{FD9D86B3-5CE8-4253-85A8-80965D972A7D}" presName="childComposite" presStyleCnt="0">
        <dgm:presLayoutVars>
          <dgm:chMax val="0"/>
          <dgm:chPref val="0"/>
        </dgm:presLayoutVars>
      </dgm:prSet>
      <dgm:spPr/>
    </dgm:pt>
    <dgm:pt modelId="{0A5611A1-CFD9-48FC-8475-B4D5321570FD}" type="pres">
      <dgm:prSet presAssocID="{FD9D86B3-5CE8-4253-85A8-80965D972A7D}" presName="ChildAccent" presStyleLbl="solidFgAcc1" presStyleIdx="3" presStyleCnt="6"/>
      <dgm:spPr/>
    </dgm:pt>
    <dgm:pt modelId="{930502D8-1337-43E3-B09A-9366B7996298}" type="pres">
      <dgm:prSet presAssocID="{FD9D86B3-5CE8-4253-85A8-80965D972A7D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8FB7261-23D2-448C-8FA0-7CC61FD2211E}" type="pres">
      <dgm:prSet presAssocID="{711B9958-2FBA-4F49-BC4E-F7CDDA7462DA}" presName="childComposite" presStyleCnt="0">
        <dgm:presLayoutVars>
          <dgm:chMax val="0"/>
          <dgm:chPref val="0"/>
        </dgm:presLayoutVars>
      </dgm:prSet>
      <dgm:spPr/>
    </dgm:pt>
    <dgm:pt modelId="{0E5C1AC2-8B7A-4995-9528-A4FE210ECEA2}" type="pres">
      <dgm:prSet presAssocID="{711B9958-2FBA-4F49-BC4E-F7CDDA7462DA}" presName="ChildAccent" presStyleLbl="solidFgAcc1" presStyleIdx="4" presStyleCnt="6"/>
      <dgm:spPr/>
    </dgm:pt>
    <dgm:pt modelId="{F5D58357-B298-4D6F-83FA-25800683A86A}" type="pres">
      <dgm:prSet presAssocID="{711B9958-2FBA-4F49-BC4E-F7CDDA7462DA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8195C0A-1B99-4411-B7D1-715C150F5E3E}" type="pres">
      <dgm:prSet presAssocID="{AB259CDF-F67A-4EE0-BB4C-DE8E670DD5F9}" presName="childComposite" presStyleCnt="0">
        <dgm:presLayoutVars>
          <dgm:chMax val="0"/>
          <dgm:chPref val="0"/>
        </dgm:presLayoutVars>
      </dgm:prSet>
      <dgm:spPr/>
    </dgm:pt>
    <dgm:pt modelId="{D6B43174-9D05-440A-992F-8DD93BA333C3}" type="pres">
      <dgm:prSet presAssocID="{AB259CDF-F67A-4EE0-BB4C-DE8E670DD5F9}" presName="ChildAccent" presStyleLbl="solidFgAcc1" presStyleIdx="5" presStyleCnt="6"/>
      <dgm:spPr/>
    </dgm:pt>
    <dgm:pt modelId="{37971838-857D-4978-BFE5-1887C8DB1628}" type="pres">
      <dgm:prSet presAssocID="{AB259CDF-F67A-4EE0-BB4C-DE8E670DD5F9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288A056-A05C-4DC1-9BFB-DECCA37DD95B}" srcId="{FEDCFF9F-0006-4707-ADA2-671248C9994B}" destId="{E89310C4-8535-4D44-8D72-2C953896F9D7}" srcOrd="1" destOrd="0" parTransId="{0EADD71B-1F64-41E0-BCC8-8B552F34CEEE}" sibTransId="{93E18CE7-28BA-472B-850C-D880EDDF0313}"/>
    <dgm:cxn modelId="{1E41D18C-B931-4C97-ADF4-17121F4D5519}" srcId="{E89310C4-8535-4D44-8D72-2C953896F9D7}" destId="{FD9D86B3-5CE8-4253-85A8-80965D972A7D}" srcOrd="0" destOrd="0" parTransId="{D266191D-93C2-4EB7-B1C9-1C8BD1961C53}" sibTransId="{DBA68307-1002-4E29-B017-5BA97D868968}"/>
    <dgm:cxn modelId="{E4C3B34E-48E8-4BCE-AE27-A630A23F81FA}" srcId="{E89310C4-8535-4D44-8D72-2C953896F9D7}" destId="{AB259CDF-F67A-4EE0-BB4C-DE8E670DD5F9}" srcOrd="2" destOrd="0" parTransId="{BA80A841-D8DB-4E52-9C75-DBF262361DBA}" sibTransId="{538A97E3-DF8E-4225-8EE7-2D0F2337FEEA}"/>
    <dgm:cxn modelId="{F3061EE2-BFBC-4CD9-8097-F809867AE5F2}" type="presOf" srcId="{711B9958-2FBA-4F49-BC4E-F7CDDA7462DA}" destId="{F5D58357-B298-4D6F-83FA-25800683A86A}" srcOrd="0" destOrd="0" presId="urn:microsoft.com/office/officeart/2008/layout/SquareAccentList"/>
    <dgm:cxn modelId="{716DC1DC-2BE3-48C1-BB9A-4596FE1D10C1}" type="presOf" srcId="{DFA58B58-DA72-40E4-ACF8-19FE1EE7D0A4}" destId="{838C40DC-5CE9-465B-9673-790C8968FB72}" srcOrd="0" destOrd="0" presId="urn:microsoft.com/office/officeart/2008/layout/SquareAccentList"/>
    <dgm:cxn modelId="{420451AF-37CC-425E-A3C4-1176AB61F1DA}" type="presOf" srcId="{E89310C4-8535-4D44-8D72-2C953896F9D7}" destId="{58C83874-3D81-4490-AE47-C6E2609F715D}" srcOrd="0" destOrd="0" presId="urn:microsoft.com/office/officeart/2008/layout/SquareAccentList"/>
    <dgm:cxn modelId="{5EEE3DF1-ADA7-4EF3-B6D3-61B8DA5E363C}" srcId="{E89310C4-8535-4D44-8D72-2C953896F9D7}" destId="{711B9958-2FBA-4F49-BC4E-F7CDDA7462DA}" srcOrd="1" destOrd="0" parTransId="{F762EB62-C58A-4390-A898-E236960DFD2A}" sibTransId="{DEC83725-D38E-4CE8-AAF6-3F060A73ADBD}"/>
    <dgm:cxn modelId="{3F78035E-94DD-4854-A395-C39FA004B8D9}" srcId="{16234354-DD93-4BF8-9C48-344A369A7E93}" destId="{F0E54976-8D81-49DF-B1B0-5D1F7A8EE098}" srcOrd="1" destOrd="0" parTransId="{71BE3C5C-377B-4AA1-9D75-3E51DE18F5D4}" sibTransId="{5D8DC3E1-425D-48FA-9351-D220D5FD560D}"/>
    <dgm:cxn modelId="{825521BC-542F-4FBB-943C-1BFD018B3F9A}" srcId="{FEDCFF9F-0006-4707-ADA2-671248C9994B}" destId="{16234354-DD93-4BF8-9C48-344A369A7E93}" srcOrd="0" destOrd="0" parTransId="{F394F7D7-3AFF-4FD0-8148-FA6F24865E86}" sibTransId="{FD4D7F6A-F9E7-4AE4-90D8-E8BF16EEAAA2}"/>
    <dgm:cxn modelId="{DC23329B-9C6E-4D56-A01A-7E36A5B47FF2}" srcId="{16234354-DD93-4BF8-9C48-344A369A7E93}" destId="{DBAFE985-6F03-4355-9742-5ADEF380208D}" srcOrd="0" destOrd="0" parTransId="{A5DA5B92-55BE-4F01-9B7D-68150ECF411C}" sibTransId="{9FEB5A79-FDA7-4744-A25B-F0CE6A479CEC}"/>
    <dgm:cxn modelId="{C42FBC13-620D-4186-971D-2EA2F785CB4A}" type="presOf" srcId="{FD9D86B3-5CE8-4253-85A8-80965D972A7D}" destId="{930502D8-1337-43E3-B09A-9366B7996298}" srcOrd="0" destOrd="0" presId="urn:microsoft.com/office/officeart/2008/layout/SquareAccentList"/>
    <dgm:cxn modelId="{5D1B81BE-F5E7-427F-8044-E49ACD6B0E23}" srcId="{16234354-DD93-4BF8-9C48-344A369A7E93}" destId="{DFA58B58-DA72-40E4-ACF8-19FE1EE7D0A4}" srcOrd="2" destOrd="0" parTransId="{98AC82B3-0933-455E-875C-9ABC83324D9F}" sibTransId="{92FE24B2-8C94-4EA2-974B-9780A0D0238F}"/>
    <dgm:cxn modelId="{9780F5B9-8B09-4B47-A99D-F6931EED71C7}" type="presOf" srcId="{DBAFE985-6F03-4355-9742-5ADEF380208D}" destId="{A01F694F-3F58-46FF-9733-52075F8F3E5D}" srcOrd="0" destOrd="0" presId="urn:microsoft.com/office/officeart/2008/layout/SquareAccentList"/>
    <dgm:cxn modelId="{267FCC16-E2BE-49D8-BE78-82A2F5B91284}" type="presOf" srcId="{AB259CDF-F67A-4EE0-BB4C-DE8E670DD5F9}" destId="{37971838-857D-4978-BFE5-1887C8DB1628}" srcOrd="0" destOrd="0" presId="urn:microsoft.com/office/officeart/2008/layout/SquareAccentList"/>
    <dgm:cxn modelId="{005FA46F-FA65-451C-8AD0-AC32587095F0}" type="presOf" srcId="{16234354-DD93-4BF8-9C48-344A369A7E93}" destId="{5FBE6E7C-036C-410C-91FE-D6A9F1E9E7B6}" srcOrd="0" destOrd="0" presId="urn:microsoft.com/office/officeart/2008/layout/SquareAccentList"/>
    <dgm:cxn modelId="{E5D9A784-F5EB-4370-A54B-DF8A75C0139E}" type="presOf" srcId="{FEDCFF9F-0006-4707-ADA2-671248C9994B}" destId="{1E040D2C-5B3B-4C2D-8A7E-C6AC33D48E8A}" srcOrd="0" destOrd="0" presId="urn:microsoft.com/office/officeart/2008/layout/SquareAccentList"/>
    <dgm:cxn modelId="{42E0C9CC-2F06-4DF4-A594-1C9464FF5E11}" type="presOf" srcId="{F0E54976-8D81-49DF-B1B0-5D1F7A8EE098}" destId="{FFB70F4E-C4CF-42E9-9587-1529E8094396}" srcOrd="0" destOrd="0" presId="urn:microsoft.com/office/officeart/2008/layout/SquareAccentList"/>
    <dgm:cxn modelId="{07C03574-BAC0-482E-B352-631E6251BA02}" type="presParOf" srcId="{1E040D2C-5B3B-4C2D-8A7E-C6AC33D48E8A}" destId="{6487A0E4-E570-4E32-BDB5-7FA53182A9DD}" srcOrd="0" destOrd="0" presId="urn:microsoft.com/office/officeart/2008/layout/SquareAccentList"/>
    <dgm:cxn modelId="{C40F0D80-4B1F-487F-BC77-23F46094F7AF}" type="presParOf" srcId="{6487A0E4-E570-4E32-BDB5-7FA53182A9DD}" destId="{DAE724EC-3C0B-4839-A772-C9412E25F0EC}" srcOrd="0" destOrd="0" presId="urn:microsoft.com/office/officeart/2008/layout/SquareAccentList"/>
    <dgm:cxn modelId="{6CBBCA7C-0796-4C0D-ADBC-138E448AA5A5}" type="presParOf" srcId="{DAE724EC-3C0B-4839-A772-C9412E25F0EC}" destId="{CEBFC33D-58A8-458E-B7DC-D99BBE2C300B}" srcOrd="0" destOrd="0" presId="urn:microsoft.com/office/officeart/2008/layout/SquareAccentList"/>
    <dgm:cxn modelId="{7059892A-EA2E-4B83-8296-6232EAFF8A11}" type="presParOf" srcId="{DAE724EC-3C0B-4839-A772-C9412E25F0EC}" destId="{2472E672-7B2F-49FA-BBFA-6FB612431F45}" srcOrd="1" destOrd="0" presId="urn:microsoft.com/office/officeart/2008/layout/SquareAccentList"/>
    <dgm:cxn modelId="{045D9FCE-BA8D-4A93-8457-930B487AEDF0}" type="presParOf" srcId="{DAE724EC-3C0B-4839-A772-C9412E25F0EC}" destId="{5FBE6E7C-036C-410C-91FE-D6A9F1E9E7B6}" srcOrd="2" destOrd="0" presId="urn:microsoft.com/office/officeart/2008/layout/SquareAccentList"/>
    <dgm:cxn modelId="{2710EED4-AEE9-4B80-B0A3-4DDAAFC7D456}" type="presParOf" srcId="{6487A0E4-E570-4E32-BDB5-7FA53182A9DD}" destId="{70BEC4B3-D05C-4428-8758-E55E95A51E23}" srcOrd="1" destOrd="0" presId="urn:microsoft.com/office/officeart/2008/layout/SquareAccentList"/>
    <dgm:cxn modelId="{35168403-C6B3-413B-9FE9-9CFE48D89B71}" type="presParOf" srcId="{70BEC4B3-D05C-4428-8758-E55E95A51E23}" destId="{2249BE2F-6294-4028-9244-F110EFBFA97A}" srcOrd="0" destOrd="0" presId="urn:microsoft.com/office/officeart/2008/layout/SquareAccentList"/>
    <dgm:cxn modelId="{4ACC7479-66DF-4DC1-85B3-81A78C1C95E6}" type="presParOf" srcId="{2249BE2F-6294-4028-9244-F110EFBFA97A}" destId="{85C426B4-B207-4BB6-BE87-416A516FF873}" srcOrd="0" destOrd="0" presId="urn:microsoft.com/office/officeart/2008/layout/SquareAccentList"/>
    <dgm:cxn modelId="{1732CBEA-5855-4A9B-A864-D9070EB015FB}" type="presParOf" srcId="{2249BE2F-6294-4028-9244-F110EFBFA97A}" destId="{A01F694F-3F58-46FF-9733-52075F8F3E5D}" srcOrd="1" destOrd="0" presId="urn:microsoft.com/office/officeart/2008/layout/SquareAccentList"/>
    <dgm:cxn modelId="{CD1E8107-2504-4BC5-A9A2-169587C6AEE8}" type="presParOf" srcId="{70BEC4B3-D05C-4428-8758-E55E95A51E23}" destId="{D31E2916-C7DD-4053-8663-02583CB90E02}" srcOrd="1" destOrd="0" presId="urn:microsoft.com/office/officeart/2008/layout/SquareAccentList"/>
    <dgm:cxn modelId="{BB488088-9379-4CF6-82B5-105D75D90D01}" type="presParOf" srcId="{D31E2916-C7DD-4053-8663-02583CB90E02}" destId="{374D5612-CC0B-412A-8AFD-BAF68B461290}" srcOrd="0" destOrd="0" presId="urn:microsoft.com/office/officeart/2008/layout/SquareAccentList"/>
    <dgm:cxn modelId="{2F18A4AE-81CE-407D-9C6E-F427275068EE}" type="presParOf" srcId="{D31E2916-C7DD-4053-8663-02583CB90E02}" destId="{FFB70F4E-C4CF-42E9-9587-1529E8094396}" srcOrd="1" destOrd="0" presId="urn:microsoft.com/office/officeart/2008/layout/SquareAccentList"/>
    <dgm:cxn modelId="{034B13D4-0A03-4DE9-A9A2-5866A4E6B281}" type="presParOf" srcId="{70BEC4B3-D05C-4428-8758-E55E95A51E23}" destId="{8521D097-5CA8-4C2D-8ADF-79292084F2F6}" srcOrd="2" destOrd="0" presId="urn:microsoft.com/office/officeart/2008/layout/SquareAccentList"/>
    <dgm:cxn modelId="{0FB3D9E4-0E9B-4526-A2B5-496C267929A5}" type="presParOf" srcId="{8521D097-5CA8-4C2D-8ADF-79292084F2F6}" destId="{5D0E677F-A337-4064-9DDA-EA63AEFC4C89}" srcOrd="0" destOrd="0" presId="urn:microsoft.com/office/officeart/2008/layout/SquareAccentList"/>
    <dgm:cxn modelId="{8B3EB03A-1A39-410C-9DF0-E6D4B5558DFB}" type="presParOf" srcId="{8521D097-5CA8-4C2D-8ADF-79292084F2F6}" destId="{838C40DC-5CE9-465B-9673-790C8968FB72}" srcOrd="1" destOrd="0" presId="urn:microsoft.com/office/officeart/2008/layout/SquareAccentList"/>
    <dgm:cxn modelId="{A0313D50-6857-4F70-BCA5-3E7980F64B9C}" type="presParOf" srcId="{1E040D2C-5B3B-4C2D-8A7E-C6AC33D48E8A}" destId="{089CBC6A-7615-44F5-AB84-67FC624D0D59}" srcOrd="1" destOrd="0" presId="urn:microsoft.com/office/officeart/2008/layout/SquareAccentList"/>
    <dgm:cxn modelId="{C4B8AB61-3856-4FB2-AD1A-AC3F24B0A6C5}" type="presParOf" srcId="{089CBC6A-7615-44F5-AB84-67FC624D0D59}" destId="{B0E9D500-2AEF-4913-9D6C-DD14DB49B827}" srcOrd="0" destOrd="0" presId="urn:microsoft.com/office/officeart/2008/layout/SquareAccentList"/>
    <dgm:cxn modelId="{506B621F-D8D6-4F81-AFA0-D5E0FCA7F606}" type="presParOf" srcId="{B0E9D500-2AEF-4913-9D6C-DD14DB49B827}" destId="{D345DD8C-D3B4-4F78-9648-49303F6909FF}" srcOrd="0" destOrd="0" presId="urn:microsoft.com/office/officeart/2008/layout/SquareAccentList"/>
    <dgm:cxn modelId="{B34C110F-34AA-4981-8EF1-31DAE0A950BD}" type="presParOf" srcId="{B0E9D500-2AEF-4913-9D6C-DD14DB49B827}" destId="{8B135257-E8E5-4B15-AE94-600634315639}" srcOrd="1" destOrd="0" presId="urn:microsoft.com/office/officeart/2008/layout/SquareAccentList"/>
    <dgm:cxn modelId="{91504D43-0B91-43BB-B089-2BE0785E5E0D}" type="presParOf" srcId="{B0E9D500-2AEF-4913-9D6C-DD14DB49B827}" destId="{58C83874-3D81-4490-AE47-C6E2609F715D}" srcOrd="2" destOrd="0" presId="urn:microsoft.com/office/officeart/2008/layout/SquareAccentList"/>
    <dgm:cxn modelId="{D9086E70-D5E0-4CF6-A3DD-5B6B8B26607E}" type="presParOf" srcId="{089CBC6A-7615-44F5-AB84-67FC624D0D59}" destId="{99F5D3A6-8A28-42AE-9A36-E3ACFC61D57A}" srcOrd="1" destOrd="0" presId="urn:microsoft.com/office/officeart/2008/layout/SquareAccentList"/>
    <dgm:cxn modelId="{721D7D2A-AE49-4A7A-A1F3-B22791BD2EFC}" type="presParOf" srcId="{99F5D3A6-8A28-42AE-9A36-E3ACFC61D57A}" destId="{F1220F76-1FEC-4190-9EB9-214EDB26B18C}" srcOrd="0" destOrd="0" presId="urn:microsoft.com/office/officeart/2008/layout/SquareAccentList"/>
    <dgm:cxn modelId="{29736133-1870-43D7-AF16-2B610E53831E}" type="presParOf" srcId="{F1220F76-1FEC-4190-9EB9-214EDB26B18C}" destId="{0A5611A1-CFD9-48FC-8475-B4D5321570FD}" srcOrd="0" destOrd="0" presId="urn:microsoft.com/office/officeart/2008/layout/SquareAccentList"/>
    <dgm:cxn modelId="{AA2645AA-151A-477C-8E06-F9B428FFDF17}" type="presParOf" srcId="{F1220F76-1FEC-4190-9EB9-214EDB26B18C}" destId="{930502D8-1337-43E3-B09A-9366B7996298}" srcOrd="1" destOrd="0" presId="urn:microsoft.com/office/officeart/2008/layout/SquareAccentList"/>
    <dgm:cxn modelId="{74C1DAF1-9350-4505-BBEE-DAD60392E54C}" type="presParOf" srcId="{99F5D3A6-8A28-42AE-9A36-E3ACFC61D57A}" destId="{C8FB7261-23D2-448C-8FA0-7CC61FD2211E}" srcOrd="1" destOrd="0" presId="urn:microsoft.com/office/officeart/2008/layout/SquareAccentList"/>
    <dgm:cxn modelId="{2356ED36-AC46-4055-AD5F-F03A518A038E}" type="presParOf" srcId="{C8FB7261-23D2-448C-8FA0-7CC61FD2211E}" destId="{0E5C1AC2-8B7A-4995-9528-A4FE210ECEA2}" srcOrd="0" destOrd="0" presId="urn:microsoft.com/office/officeart/2008/layout/SquareAccentList"/>
    <dgm:cxn modelId="{744082B4-380B-4AEC-ADC4-E1B3A8E5CD59}" type="presParOf" srcId="{C8FB7261-23D2-448C-8FA0-7CC61FD2211E}" destId="{F5D58357-B298-4D6F-83FA-25800683A86A}" srcOrd="1" destOrd="0" presId="urn:microsoft.com/office/officeart/2008/layout/SquareAccentList"/>
    <dgm:cxn modelId="{B120C315-9E4E-4F81-9AA4-BD6B03967E97}" type="presParOf" srcId="{99F5D3A6-8A28-42AE-9A36-E3ACFC61D57A}" destId="{28195C0A-1B99-4411-B7D1-715C150F5E3E}" srcOrd="2" destOrd="0" presId="urn:microsoft.com/office/officeart/2008/layout/SquareAccentList"/>
    <dgm:cxn modelId="{48320E73-A9ED-4DCE-99A9-18FB6FE93239}" type="presParOf" srcId="{28195C0A-1B99-4411-B7D1-715C150F5E3E}" destId="{D6B43174-9D05-440A-992F-8DD93BA333C3}" srcOrd="0" destOrd="0" presId="urn:microsoft.com/office/officeart/2008/layout/SquareAccentList"/>
    <dgm:cxn modelId="{5A79C60C-4172-4D12-9B33-1BE975E66433}" type="presParOf" srcId="{28195C0A-1B99-4411-B7D1-715C150F5E3E}" destId="{37971838-857D-4978-BFE5-1887C8DB162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B5E7FDA-1409-4935-8433-A8A07274E670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443379F-6ACD-4699-8B70-C2FA2560E7FC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2565C3A9-A8CF-4A4A-B59C-1A6CAAE8B3FF}" type="parTrans" cxnId="{7F70758F-F842-46CD-AB56-ED40FB1F5778}">
      <dgm:prSet/>
      <dgm:spPr/>
      <dgm:t>
        <a:bodyPr/>
        <a:lstStyle/>
        <a:p>
          <a:endParaRPr lang="hr-HR"/>
        </a:p>
      </dgm:t>
    </dgm:pt>
    <dgm:pt modelId="{4927EDB7-8AF0-412B-A256-D37AEC244C32}" type="sibTrans" cxnId="{7F70758F-F842-46CD-AB56-ED40FB1F5778}">
      <dgm:prSet/>
      <dgm:spPr/>
      <dgm:t>
        <a:bodyPr/>
        <a:lstStyle/>
        <a:p>
          <a:endParaRPr lang="hr-HR"/>
        </a:p>
      </dgm:t>
    </dgm:pt>
    <dgm:pt modelId="{8F4A7FC6-3505-4EB7-9150-5B7275BFE631}">
      <dgm:prSet phldrT="[Tekst]"/>
      <dgm:spPr/>
      <dgm:t>
        <a:bodyPr/>
        <a:lstStyle/>
        <a:p>
          <a:r>
            <a:rPr lang="hr-HR" dirty="0" smtClean="0"/>
            <a:t>ulje</a:t>
          </a:r>
          <a:endParaRPr lang="hr-HR" dirty="0"/>
        </a:p>
      </dgm:t>
    </dgm:pt>
    <dgm:pt modelId="{3116229C-2DE3-46D8-AD35-643D04FF655F}" type="parTrans" cxnId="{78A0BBB8-1AD9-4B2C-B480-488E7C9C7779}">
      <dgm:prSet/>
      <dgm:spPr/>
      <dgm:t>
        <a:bodyPr/>
        <a:lstStyle/>
        <a:p>
          <a:endParaRPr lang="hr-HR"/>
        </a:p>
      </dgm:t>
    </dgm:pt>
    <dgm:pt modelId="{C7F4BDA6-D734-4243-B035-723835CEBDDC}" type="sibTrans" cxnId="{78A0BBB8-1AD9-4B2C-B480-488E7C9C7779}">
      <dgm:prSet/>
      <dgm:spPr/>
      <dgm:t>
        <a:bodyPr/>
        <a:lstStyle/>
        <a:p>
          <a:endParaRPr lang="hr-HR"/>
        </a:p>
      </dgm:t>
    </dgm:pt>
    <dgm:pt modelId="{B0E8DEAE-F6F3-4F27-A53C-18945FEBE3C7}">
      <dgm:prSet phldrT="[Tekst]"/>
      <dgm:spPr/>
      <dgm:t>
        <a:bodyPr/>
        <a:lstStyle/>
        <a:p>
          <a:r>
            <a:rPr lang="hr-HR" dirty="0" smtClean="0"/>
            <a:t>redovna cijena: 1,89€</a:t>
          </a:r>
          <a:endParaRPr lang="hr-HR" dirty="0"/>
        </a:p>
      </dgm:t>
    </dgm:pt>
    <dgm:pt modelId="{AD502A06-9008-459F-B599-4CC871DDE98F}" type="parTrans" cxnId="{A20F8770-4788-4DA0-8AD9-90D9BD0D5F15}">
      <dgm:prSet/>
      <dgm:spPr/>
      <dgm:t>
        <a:bodyPr/>
        <a:lstStyle/>
        <a:p>
          <a:endParaRPr lang="hr-HR"/>
        </a:p>
      </dgm:t>
    </dgm:pt>
    <dgm:pt modelId="{9DD20C8F-BDB7-4E48-BCDE-FEE712170F35}" type="sibTrans" cxnId="{A20F8770-4788-4DA0-8AD9-90D9BD0D5F15}">
      <dgm:prSet/>
      <dgm:spPr/>
      <dgm:t>
        <a:bodyPr/>
        <a:lstStyle/>
        <a:p>
          <a:endParaRPr lang="hr-HR"/>
        </a:p>
      </dgm:t>
    </dgm:pt>
    <dgm:pt modelId="{04D60113-3AB2-4C78-899E-3DB0E0FFA742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620BF5FC-8A70-4934-83CA-70DC8802C2EC}" type="parTrans" cxnId="{69BCCD52-8153-45B0-B92D-B68980CF6306}">
      <dgm:prSet/>
      <dgm:spPr/>
      <dgm:t>
        <a:bodyPr/>
        <a:lstStyle/>
        <a:p>
          <a:endParaRPr lang="hr-HR"/>
        </a:p>
      </dgm:t>
    </dgm:pt>
    <dgm:pt modelId="{7A349315-C757-47B0-9DB9-02189FA67C65}" type="sibTrans" cxnId="{69BCCD52-8153-45B0-B92D-B68980CF6306}">
      <dgm:prSet/>
      <dgm:spPr/>
      <dgm:t>
        <a:bodyPr/>
        <a:lstStyle/>
        <a:p>
          <a:endParaRPr lang="hr-HR"/>
        </a:p>
      </dgm:t>
    </dgm:pt>
    <dgm:pt modelId="{B1B61163-8526-4821-9F3B-CC94C018E2E8}">
      <dgm:prSet phldrT="[Tekst]"/>
      <dgm:spPr/>
      <dgm:t>
        <a:bodyPr/>
        <a:lstStyle/>
        <a:p>
          <a:r>
            <a:rPr lang="hr-HR" dirty="0" smtClean="0"/>
            <a:t>ulje</a:t>
          </a:r>
          <a:endParaRPr lang="hr-HR" dirty="0"/>
        </a:p>
      </dgm:t>
    </dgm:pt>
    <dgm:pt modelId="{476CB576-577D-4573-A693-540E43D2EF90}" type="parTrans" cxnId="{503086E2-9090-4EC1-B320-E69C6AE10302}">
      <dgm:prSet/>
      <dgm:spPr/>
      <dgm:t>
        <a:bodyPr/>
        <a:lstStyle/>
        <a:p>
          <a:endParaRPr lang="hr-HR"/>
        </a:p>
      </dgm:t>
    </dgm:pt>
    <dgm:pt modelId="{71316B18-B984-466D-9478-CFEE7CB19067}" type="sibTrans" cxnId="{503086E2-9090-4EC1-B320-E69C6AE10302}">
      <dgm:prSet/>
      <dgm:spPr/>
      <dgm:t>
        <a:bodyPr/>
        <a:lstStyle/>
        <a:p>
          <a:endParaRPr lang="hr-HR"/>
        </a:p>
      </dgm:t>
    </dgm:pt>
    <dgm:pt modelId="{E20D6AF5-2DAA-4E27-AE86-E82A5B41634E}">
      <dgm:prSet phldrT="[Tekst]"/>
      <dgm:spPr/>
      <dgm:t>
        <a:bodyPr/>
        <a:lstStyle/>
        <a:p>
          <a:r>
            <a:rPr lang="hr-HR" dirty="0" smtClean="0"/>
            <a:t>redovna cijena: 1,99€</a:t>
          </a:r>
          <a:endParaRPr lang="hr-HR" dirty="0"/>
        </a:p>
      </dgm:t>
    </dgm:pt>
    <dgm:pt modelId="{6699B74A-34C0-4C57-A91E-29FCC7C54B21}" type="parTrans" cxnId="{7440CC46-494B-4D33-91CF-8E0C9055D3AF}">
      <dgm:prSet/>
      <dgm:spPr/>
      <dgm:t>
        <a:bodyPr/>
        <a:lstStyle/>
        <a:p>
          <a:endParaRPr lang="hr-HR"/>
        </a:p>
      </dgm:t>
    </dgm:pt>
    <dgm:pt modelId="{9CF0E3AD-813E-4530-9F8A-5968344ABA1D}" type="sibTrans" cxnId="{7440CC46-494B-4D33-91CF-8E0C9055D3AF}">
      <dgm:prSet/>
      <dgm:spPr/>
      <dgm:t>
        <a:bodyPr/>
        <a:lstStyle/>
        <a:p>
          <a:endParaRPr lang="hr-HR"/>
        </a:p>
      </dgm:t>
    </dgm:pt>
    <dgm:pt modelId="{7A32FBC3-0BFB-4B6B-8D65-9D03B8611708}">
      <dgm:prSet/>
      <dgm:spPr/>
      <dgm:t>
        <a:bodyPr/>
        <a:lstStyle/>
        <a:p>
          <a:r>
            <a:rPr lang="hr-HR" dirty="0" smtClean="0"/>
            <a:t>cijena na sniženju: 1,74€</a:t>
          </a:r>
          <a:endParaRPr lang="hr-HR" dirty="0"/>
        </a:p>
      </dgm:t>
    </dgm:pt>
    <dgm:pt modelId="{7DB166F4-0767-4859-8986-A7E56613B543}" type="parTrans" cxnId="{E2F256D9-1C5C-47CE-ABBD-A8A7F3668018}">
      <dgm:prSet/>
      <dgm:spPr/>
      <dgm:t>
        <a:bodyPr/>
        <a:lstStyle/>
        <a:p>
          <a:endParaRPr lang="hr-HR"/>
        </a:p>
      </dgm:t>
    </dgm:pt>
    <dgm:pt modelId="{4CEAB76D-99BD-4364-AFA9-129F95CD1799}" type="sibTrans" cxnId="{E2F256D9-1C5C-47CE-ABBD-A8A7F3668018}">
      <dgm:prSet/>
      <dgm:spPr/>
      <dgm:t>
        <a:bodyPr/>
        <a:lstStyle/>
        <a:p>
          <a:endParaRPr lang="hr-HR"/>
        </a:p>
      </dgm:t>
    </dgm:pt>
    <dgm:pt modelId="{8FA06ED2-5775-439A-B7C7-8775072C8FB6}">
      <dgm:prSet/>
      <dgm:spPr/>
      <dgm:t>
        <a:bodyPr/>
        <a:lstStyle/>
        <a:p>
          <a:r>
            <a:rPr lang="hr-HR" dirty="0" smtClean="0"/>
            <a:t>cijena na sniženju: 1,69€</a:t>
          </a:r>
          <a:endParaRPr lang="hr-HR" dirty="0"/>
        </a:p>
      </dgm:t>
    </dgm:pt>
    <dgm:pt modelId="{A5613997-31DE-4E47-A45B-2A49E7CDE691}" type="parTrans" cxnId="{9B51A0EC-946F-4101-A774-4D222930D0FB}">
      <dgm:prSet/>
      <dgm:spPr/>
      <dgm:t>
        <a:bodyPr/>
        <a:lstStyle/>
        <a:p>
          <a:endParaRPr lang="hr-HR"/>
        </a:p>
      </dgm:t>
    </dgm:pt>
    <dgm:pt modelId="{009F1590-4DEA-4E85-BB4D-9D49A5A2EE11}" type="sibTrans" cxnId="{9B51A0EC-946F-4101-A774-4D222930D0FB}">
      <dgm:prSet/>
      <dgm:spPr/>
      <dgm:t>
        <a:bodyPr/>
        <a:lstStyle/>
        <a:p>
          <a:endParaRPr lang="hr-HR"/>
        </a:p>
      </dgm:t>
    </dgm:pt>
    <dgm:pt modelId="{D997FA0D-4969-4379-A25A-BEFE6A2E898A}" type="pres">
      <dgm:prSet presAssocID="{5B5E7FDA-1409-4935-8433-A8A07274E670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6F499D27-3F0B-474D-9EF3-E1FFA86F7443}" type="pres">
      <dgm:prSet presAssocID="{0443379F-6ACD-4699-8B70-C2FA2560E7FC}" presName="root" presStyleCnt="0">
        <dgm:presLayoutVars>
          <dgm:chMax/>
          <dgm:chPref/>
        </dgm:presLayoutVars>
      </dgm:prSet>
      <dgm:spPr/>
    </dgm:pt>
    <dgm:pt modelId="{4542CC32-6CF1-413B-9232-F19613D1BB39}" type="pres">
      <dgm:prSet presAssocID="{0443379F-6ACD-4699-8B70-C2FA2560E7FC}" presName="rootComposite" presStyleCnt="0">
        <dgm:presLayoutVars/>
      </dgm:prSet>
      <dgm:spPr/>
    </dgm:pt>
    <dgm:pt modelId="{5D2F0F7C-3CE2-458C-B7F3-B4AEB35B0A1C}" type="pres">
      <dgm:prSet presAssocID="{0443379F-6ACD-4699-8B70-C2FA2560E7FC}" presName="ParentAccent" presStyleLbl="alignNode1" presStyleIdx="0" presStyleCnt="2"/>
      <dgm:spPr/>
    </dgm:pt>
    <dgm:pt modelId="{B32C091F-3009-43A1-B41D-2E9E85F05EA4}" type="pres">
      <dgm:prSet presAssocID="{0443379F-6ACD-4699-8B70-C2FA2560E7FC}" presName="ParentSmallAccent" presStyleLbl="fgAcc1" presStyleIdx="0" presStyleCnt="2"/>
      <dgm:spPr/>
    </dgm:pt>
    <dgm:pt modelId="{E9C62BC9-8F42-4A4A-AE7C-EAEEB7A46111}" type="pres">
      <dgm:prSet presAssocID="{0443379F-6ACD-4699-8B70-C2FA2560E7FC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73A094D-7EE9-4591-AE2C-C1130BE51072}" type="pres">
      <dgm:prSet presAssocID="{0443379F-6ACD-4699-8B70-C2FA2560E7FC}" presName="childShape" presStyleCnt="0">
        <dgm:presLayoutVars>
          <dgm:chMax val="0"/>
          <dgm:chPref val="0"/>
        </dgm:presLayoutVars>
      </dgm:prSet>
      <dgm:spPr/>
    </dgm:pt>
    <dgm:pt modelId="{416AE55B-BB32-43D0-B77E-8E136B722808}" type="pres">
      <dgm:prSet presAssocID="{8F4A7FC6-3505-4EB7-9150-5B7275BFE631}" presName="childComposite" presStyleCnt="0">
        <dgm:presLayoutVars>
          <dgm:chMax val="0"/>
          <dgm:chPref val="0"/>
        </dgm:presLayoutVars>
      </dgm:prSet>
      <dgm:spPr/>
    </dgm:pt>
    <dgm:pt modelId="{5178AA31-CED9-47E7-988F-7F80632D1B0A}" type="pres">
      <dgm:prSet presAssocID="{8F4A7FC6-3505-4EB7-9150-5B7275BFE631}" presName="ChildAccent" presStyleLbl="solidFgAcc1" presStyleIdx="0" presStyleCnt="6"/>
      <dgm:spPr/>
    </dgm:pt>
    <dgm:pt modelId="{2C997E00-6448-4117-9344-F7847F420712}" type="pres">
      <dgm:prSet presAssocID="{8F4A7FC6-3505-4EB7-9150-5B7275BFE631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8AC6340-284D-48EA-AEC8-D68E7E7D41A2}" type="pres">
      <dgm:prSet presAssocID="{B0E8DEAE-F6F3-4F27-A53C-18945FEBE3C7}" presName="childComposite" presStyleCnt="0">
        <dgm:presLayoutVars>
          <dgm:chMax val="0"/>
          <dgm:chPref val="0"/>
        </dgm:presLayoutVars>
      </dgm:prSet>
      <dgm:spPr/>
    </dgm:pt>
    <dgm:pt modelId="{C812CF4B-D308-4073-9DE5-F03C0032F3C0}" type="pres">
      <dgm:prSet presAssocID="{B0E8DEAE-F6F3-4F27-A53C-18945FEBE3C7}" presName="ChildAccent" presStyleLbl="solidFgAcc1" presStyleIdx="1" presStyleCnt="6"/>
      <dgm:spPr/>
    </dgm:pt>
    <dgm:pt modelId="{2928700A-4850-4840-92A4-CA82F8B01C41}" type="pres">
      <dgm:prSet presAssocID="{B0E8DEAE-F6F3-4F27-A53C-18945FEBE3C7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880073E-7960-45BC-BC52-59D369540F3E}" type="pres">
      <dgm:prSet presAssocID="{7A32FBC3-0BFB-4B6B-8D65-9D03B8611708}" presName="childComposite" presStyleCnt="0">
        <dgm:presLayoutVars>
          <dgm:chMax val="0"/>
          <dgm:chPref val="0"/>
        </dgm:presLayoutVars>
      </dgm:prSet>
      <dgm:spPr/>
    </dgm:pt>
    <dgm:pt modelId="{A1E87A0F-8FB2-443A-A7BB-F1169E9C7BD4}" type="pres">
      <dgm:prSet presAssocID="{7A32FBC3-0BFB-4B6B-8D65-9D03B8611708}" presName="ChildAccent" presStyleLbl="solidFgAcc1" presStyleIdx="2" presStyleCnt="6"/>
      <dgm:spPr/>
    </dgm:pt>
    <dgm:pt modelId="{C4B4DE65-4199-4F83-B5E2-16A7BCAE7B4C}" type="pres">
      <dgm:prSet presAssocID="{7A32FBC3-0BFB-4B6B-8D65-9D03B8611708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5600AD-DAB6-4BB7-ABD8-1564F2E2376D}" type="pres">
      <dgm:prSet presAssocID="{04D60113-3AB2-4C78-899E-3DB0E0FFA742}" presName="root" presStyleCnt="0">
        <dgm:presLayoutVars>
          <dgm:chMax/>
          <dgm:chPref/>
        </dgm:presLayoutVars>
      </dgm:prSet>
      <dgm:spPr/>
    </dgm:pt>
    <dgm:pt modelId="{BC67AD0B-581E-45D7-A6D0-3E4F91AA0027}" type="pres">
      <dgm:prSet presAssocID="{04D60113-3AB2-4C78-899E-3DB0E0FFA742}" presName="rootComposite" presStyleCnt="0">
        <dgm:presLayoutVars/>
      </dgm:prSet>
      <dgm:spPr/>
    </dgm:pt>
    <dgm:pt modelId="{7D7634EA-D37A-4330-875E-CE2D5F7DA35A}" type="pres">
      <dgm:prSet presAssocID="{04D60113-3AB2-4C78-899E-3DB0E0FFA742}" presName="ParentAccent" presStyleLbl="alignNode1" presStyleIdx="1" presStyleCnt="2"/>
      <dgm:spPr/>
    </dgm:pt>
    <dgm:pt modelId="{DA824895-EA2F-461D-9B02-45F2F765A1FC}" type="pres">
      <dgm:prSet presAssocID="{04D60113-3AB2-4C78-899E-3DB0E0FFA742}" presName="ParentSmallAccent" presStyleLbl="fgAcc1" presStyleIdx="1" presStyleCnt="2"/>
      <dgm:spPr/>
    </dgm:pt>
    <dgm:pt modelId="{CCE7096B-C128-4460-B0C7-4D3F1378AFE5}" type="pres">
      <dgm:prSet presAssocID="{04D60113-3AB2-4C78-899E-3DB0E0FFA742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ED0FCCF-68CC-4162-AA12-65CBE4D01EC1}" type="pres">
      <dgm:prSet presAssocID="{04D60113-3AB2-4C78-899E-3DB0E0FFA742}" presName="childShape" presStyleCnt="0">
        <dgm:presLayoutVars>
          <dgm:chMax val="0"/>
          <dgm:chPref val="0"/>
        </dgm:presLayoutVars>
      </dgm:prSet>
      <dgm:spPr/>
    </dgm:pt>
    <dgm:pt modelId="{2F29EFB6-DE84-4343-9872-C95992251537}" type="pres">
      <dgm:prSet presAssocID="{B1B61163-8526-4821-9F3B-CC94C018E2E8}" presName="childComposite" presStyleCnt="0">
        <dgm:presLayoutVars>
          <dgm:chMax val="0"/>
          <dgm:chPref val="0"/>
        </dgm:presLayoutVars>
      </dgm:prSet>
      <dgm:spPr/>
    </dgm:pt>
    <dgm:pt modelId="{2E0BF36B-8EB1-440C-8C9D-943AB81B1334}" type="pres">
      <dgm:prSet presAssocID="{B1B61163-8526-4821-9F3B-CC94C018E2E8}" presName="ChildAccent" presStyleLbl="solidFgAcc1" presStyleIdx="3" presStyleCnt="6"/>
      <dgm:spPr/>
    </dgm:pt>
    <dgm:pt modelId="{6E1C52C4-9843-4602-985E-1FC25C18A9A7}" type="pres">
      <dgm:prSet presAssocID="{B1B61163-8526-4821-9F3B-CC94C018E2E8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F66CD1-CC2A-450E-9973-A23DC1CCE39E}" type="pres">
      <dgm:prSet presAssocID="{E20D6AF5-2DAA-4E27-AE86-E82A5B41634E}" presName="childComposite" presStyleCnt="0">
        <dgm:presLayoutVars>
          <dgm:chMax val="0"/>
          <dgm:chPref val="0"/>
        </dgm:presLayoutVars>
      </dgm:prSet>
      <dgm:spPr/>
    </dgm:pt>
    <dgm:pt modelId="{1438EB88-CC6E-434D-B412-75FCCAC0E1B2}" type="pres">
      <dgm:prSet presAssocID="{E20D6AF5-2DAA-4E27-AE86-E82A5B41634E}" presName="ChildAccent" presStyleLbl="solidFgAcc1" presStyleIdx="4" presStyleCnt="6"/>
      <dgm:spPr/>
    </dgm:pt>
    <dgm:pt modelId="{4965F838-A679-4027-A872-97F7DE2D548E}" type="pres">
      <dgm:prSet presAssocID="{E20D6AF5-2DAA-4E27-AE86-E82A5B41634E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6F99179-FD9E-4A8C-B81E-C8D12F54F94A}" type="pres">
      <dgm:prSet presAssocID="{8FA06ED2-5775-439A-B7C7-8775072C8FB6}" presName="childComposite" presStyleCnt="0">
        <dgm:presLayoutVars>
          <dgm:chMax val="0"/>
          <dgm:chPref val="0"/>
        </dgm:presLayoutVars>
      </dgm:prSet>
      <dgm:spPr/>
    </dgm:pt>
    <dgm:pt modelId="{9237778B-5711-43A3-BAD6-BFB6E529AFA9}" type="pres">
      <dgm:prSet presAssocID="{8FA06ED2-5775-439A-B7C7-8775072C8FB6}" presName="ChildAccent" presStyleLbl="solidFgAcc1" presStyleIdx="5" presStyleCnt="6"/>
      <dgm:spPr/>
    </dgm:pt>
    <dgm:pt modelId="{FA3B22C5-415D-4604-A409-DE45CBC330CD}" type="pres">
      <dgm:prSet presAssocID="{8FA06ED2-5775-439A-B7C7-8775072C8FB6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440CC46-494B-4D33-91CF-8E0C9055D3AF}" srcId="{04D60113-3AB2-4C78-899E-3DB0E0FFA742}" destId="{E20D6AF5-2DAA-4E27-AE86-E82A5B41634E}" srcOrd="1" destOrd="0" parTransId="{6699B74A-34C0-4C57-A91E-29FCC7C54B21}" sibTransId="{9CF0E3AD-813E-4530-9F8A-5968344ABA1D}"/>
    <dgm:cxn modelId="{69BCCD52-8153-45B0-B92D-B68980CF6306}" srcId="{5B5E7FDA-1409-4935-8433-A8A07274E670}" destId="{04D60113-3AB2-4C78-899E-3DB0E0FFA742}" srcOrd="1" destOrd="0" parTransId="{620BF5FC-8A70-4934-83CA-70DC8802C2EC}" sibTransId="{7A349315-C757-47B0-9DB9-02189FA67C65}"/>
    <dgm:cxn modelId="{2F058D05-2D89-41C8-9ED5-1543AF1BA74B}" type="presOf" srcId="{8FA06ED2-5775-439A-B7C7-8775072C8FB6}" destId="{FA3B22C5-415D-4604-A409-DE45CBC330CD}" srcOrd="0" destOrd="0" presId="urn:microsoft.com/office/officeart/2008/layout/SquareAccentList"/>
    <dgm:cxn modelId="{D987FD85-1709-415C-B61D-34002F65FE50}" type="presOf" srcId="{B1B61163-8526-4821-9F3B-CC94C018E2E8}" destId="{6E1C52C4-9843-4602-985E-1FC25C18A9A7}" srcOrd="0" destOrd="0" presId="urn:microsoft.com/office/officeart/2008/layout/SquareAccentList"/>
    <dgm:cxn modelId="{48DEDBAC-E41C-4C4D-9D1E-CB181384140C}" type="presOf" srcId="{0443379F-6ACD-4699-8B70-C2FA2560E7FC}" destId="{E9C62BC9-8F42-4A4A-AE7C-EAEEB7A46111}" srcOrd="0" destOrd="0" presId="urn:microsoft.com/office/officeart/2008/layout/SquareAccentList"/>
    <dgm:cxn modelId="{9B51A0EC-946F-4101-A774-4D222930D0FB}" srcId="{04D60113-3AB2-4C78-899E-3DB0E0FFA742}" destId="{8FA06ED2-5775-439A-B7C7-8775072C8FB6}" srcOrd="2" destOrd="0" parTransId="{A5613997-31DE-4E47-A45B-2A49E7CDE691}" sibTransId="{009F1590-4DEA-4E85-BB4D-9D49A5A2EE11}"/>
    <dgm:cxn modelId="{EEDCE6EA-4462-4F11-A166-1F78A8A159D7}" type="presOf" srcId="{B0E8DEAE-F6F3-4F27-A53C-18945FEBE3C7}" destId="{2928700A-4850-4840-92A4-CA82F8B01C41}" srcOrd="0" destOrd="0" presId="urn:microsoft.com/office/officeart/2008/layout/SquareAccentList"/>
    <dgm:cxn modelId="{A20F8770-4788-4DA0-8AD9-90D9BD0D5F15}" srcId="{0443379F-6ACD-4699-8B70-C2FA2560E7FC}" destId="{B0E8DEAE-F6F3-4F27-A53C-18945FEBE3C7}" srcOrd="1" destOrd="0" parTransId="{AD502A06-9008-459F-B599-4CC871DDE98F}" sibTransId="{9DD20C8F-BDB7-4E48-BCDE-FEE712170F35}"/>
    <dgm:cxn modelId="{7F70758F-F842-46CD-AB56-ED40FB1F5778}" srcId="{5B5E7FDA-1409-4935-8433-A8A07274E670}" destId="{0443379F-6ACD-4699-8B70-C2FA2560E7FC}" srcOrd="0" destOrd="0" parTransId="{2565C3A9-A8CF-4A4A-B59C-1A6CAAE8B3FF}" sibTransId="{4927EDB7-8AF0-412B-A256-D37AEC244C32}"/>
    <dgm:cxn modelId="{78A0BBB8-1AD9-4B2C-B480-488E7C9C7779}" srcId="{0443379F-6ACD-4699-8B70-C2FA2560E7FC}" destId="{8F4A7FC6-3505-4EB7-9150-5B7275BFE631}" srcOrd="0" destOrd="0" parTransId="{3116229C-2DE3-46D8-AD35-643D04FF655F}" sibTransId="{C7F4BDA6-D734-4243-B035-723835CEBDDC}"/>
    <dgm:cxn modelId="{CD0EC2DB-8587-449B-987A-506F37AC9B8B}" type="presOf" srcId="{8F4A7FC6-3505-4EB7-9150-5B7275BFE631}" destId="{2C997E00-6448-4117-9344-F7847F420712}" srcOrd="0" destOrd="0" presId="urn:microsoft.com/office/officeart/2008/layout/SquareAccentList"/>
    <dgm:cxn modelId="{503086E2-9090-4EC1-B320-E69C6AE10302}" srcId="{04D60113-3AB2-4C78-899E-3DB0E0FFA742}" destId="{B1B61163-8526-4821-9F3B-CC94C018E2E8}" srcOrd="0" destOrd="0" parTransId="{476CB576-577D-4573-A693-540E43D2EF90}" sibTransId="{71316B18-B984-466D-9478-CFEE7CB19067}"/>
    <dgm:cxn modelId="{B658FEB3-5B9D-44EE-A027-F7B204532CF8}" type="presOf" srcId="{E20D6AF5-2DAA-4E27-AE86-E82A5B41634E}" destId="{4965F838-A679-4027-A872-97F7DE2D548E}" srcOrd="0" destOrd="0" presId="urn:microsoft.com/office/officeart/2008/layout/SquareAccentList"/>
    <dgm:cxn modelId="{5A1CFB05-A75E-4454-A951-1C0D3366629B}" type="presOf" srcId="{04D60113-3AB2-4C78-899E-3DB0E0FFA742}" destId="{CCE7096B-C128-4460-B0C7-4D3F1378AFE5}" srcOrd="0" destOrd="0" presId="urn:microsoft.com/office/officeart/2008/layout/SquareAccentList"/>
    <dgm:cxn modelId="{718D707E-D79B-41AB-9109-5A149FE41C52}" type="presOf" srcId="{5B5E7FDA-1409-4935-8433-A8A07274E670}" destId="{D997FA0D-4969-4379-A25A-BEFE6A2E898A}" srcOrd="0" destOrd="0" presId="urn:microsoft.com/office/officeart/2008/layout/SquareAccentList"/>
    <dgm:cxn modelId="{0C825B22-44BD-4C92-89BE-2953F8A69287}" type="presOf" srcId="{7A32FBC3-0BFB-4B6B-8D65-9D03B8611708}" destId="{C4B4DE65-4199-4F83-B5E2-16A7BCAE7B4C}" srcOrd="0" destOrd="0" presId="urn:microsoft.com/office/officeart/2008/layout/SquareAccentList"/>
    <dgm:cxn modelId="{E2F256D9-1C5C-47CE-ABBD-A8A7F3668018}" srcId="{0443379F-6ACD-4699-8B70-C2FA2560E7FC}" destId="{7A32FBC3-0BFB-4B6B-8D65-9D03B8611708}" srcOrd="2" destOrd="0" parTransId="{7DB166F4-0767-4859-8986-A7E56613B543}" sibTransId="{4CEAB76D-99BD-4364-AFA9-129F95CD1799}"/>
    <dgm:cxn modelId="{9570A235-E74E-4649-A4F6-2DF7EFAE41D0}" type="presParOf" srcId="{D997FA0D-4969-4379-A25A-BEFE6A2E898A}" destId="{6F499D27-3F0B-474D-9EF3-E1FFA86F7443}" srcOrd="0" destOrd="0" presId="urn:microsoft.com/office/officeart/2008/layout/SquareAccentList"/>
    <dgm:cxn modelId="{E82C24F4-CC0D-4A07-9247-1CECED84EB3E}" type="presParOf" srcId="{6F499D27-3F0B-474D-9EF3-E1FFA86F7443}" destId="{4542CC32-6CF1-413B-9232-F19613D1BB39}" srcOrd="0" destOrd="0" presId="urn:microsoft.com/office/officeart/2008/layout/SquareAccentList"/>
    <dgm:cxn modelId="{0E31FC09-9DD5-4F53-84F3-C97DFFE44333}" type="presParOf" srcId="{4542CC32-6CF1-413B-9232-F19613D1BB39}" destId="{5D2F0F7C-3CE2-458C-B7F3-B4AEB35B0A1C}" srcOrd="0" destOrd="0" presId="urn:microsoft.com/office/officeart/2008/layout/SquareAccentList"/>
    <dgm:cxn modelId="{3EEAD8E0-825F-4DFF-8F40-C9ADC4A4FBE7}" type="presParOf" srcId="{4542CC32-6CF1-413B-9232-F19613D1BB39}" destId="{B32C091F-3009-43A1-B41D-2E9E85F05EA4}" srcOrd="1" destOrd="0" presId="urn:microsoft.com/office/officeart/2008/layout/SquareAccentList"/>
    <dgm:cxn modelId="{47A9D219-A52A-4F21-91D1-56765E6C35E7}" type="presParOf" srcId="{4542CC32-6CF1-413B-9232-F19613D1BB39}" destId="{E9C62BC9-8F42-4A4A-AE7C-EAEEB7A46111}" srcOrd="2" destOrd="0" presId="urn:microsoft.com/office/officeart/2008/layout/SquareAccentList"/>
    <dgm:cxn modelId="{F2BEBDAE-33F4-423A-BE2D-FD25E2D9E800}" type="presParOf" srcId="{6F499D27-3F0B-474D-9EF3-E1FFA86F7443}" destId="{F73A094D-7EE9-4591-AE2C-C1130BE51072}" srcOrd="1" destOrd="0" presId="urn:microsoft.com/office/officeart/2008/layout/SquareAccentList"/>
    <dgm:cxn modelId="{0A7FEC01-8D15-45B8-93E4-13E548D24A6C}" type="presParOf" srcId="{F73A094D-7EE9-4591-AE2C-C1130BE51072}" destId="{416AE55B-BB32-43D0-B77E-8E136B722808}" srcOrd="0" destOrd="0" presId="urn:microsoft.com/office/officeart/2008/layout/SquareAccentList"/>
    <dgm:cxn modelId="{6A314007-5690-4E48-84AC-E28E5738679E}" type="presParOf" srcId="{416AE55B-BB32-43D0-B77E-8E136B722808}" destId="{5178AA31-CED9-47E7-988F-7F80632D1B0A}" srcOrd="0" destOrd="0" presId="urn:microsoft.com/office/officeart/2008/layout/SquareAccentList"/>
    <dgm:cxn modelId="{02BA701D-A569-4AF4-950A-B1B00500CE86}" type="presParOf" srcId="{416AE55B-BB32-43D0-B77E-8E136B722808}" destId="{2C997E00-6448-4117-9344-F7847F420712}" srcOrd="1" destOrd="0" presId="urn:microsoft.com/office/officeart/2008/layout/SquareAccentList"/>
    <dgm:cxn modelId="{4BD1FC56-1BFA-462C-81F1-8605701DC596}" type="presParOf" srcId="{F73A094D-7EE9-4591-AE2C-C1130BE51072}" destId="{E8AC6340-284D-48EA-AEC8-D68E7E7D41A2}" srcOrd="1" destOrd="0" presId="urn:microsoft.com/office/officeart/2008/layout/SquareAccentList"/>
    <dgm:cxn modelId="{0004A35D-6AFE-4615-A58F-AFDAB4508D08}" type="presParOf" srcId="{E8AC6340-284D-48EA-AEC8-D68E7E7D41A2}" destId="{C812CF4B-D308-4073-9DE5-F03C0032F3C0}" srcOrd="0" destOrd="0" presId="urn:microsoft.com/office/officeart/2008/layout/SquareAccentList"/>
    <dgm:cxn modelId="{80B36459-3036-4183-B853-043226F0BF8F}" type="presParOf" srcId="{E8AC6340-284D-48EA-AEC8-D68E7E7D41A2}" destId="{2928700A-4850-4840-92A4-CA82F8B01C41}" srcOrd="1" destOrd="0" presId="urn:microsoft.com/office/officeart/2008/layout/SquareAccentList"/>
    <dgm:cxn modelId="{2570030E-6B53-4697-8566-09270E00E63D}" type="presParOf" srcId="{F73A094D-7EE9-4591-AE2C-C1130BE51072}" destId="{C880073E-7960-45BC-BC52-59D369540F3E}" srcOrd="2" destOrd="0" presId="urn:microsoft.com/office/officeart/2008/layout/SquareAccentList"/>
    <dgm:cxn modelId="{38CBFC2B-AE25-4A9F-B954-AF7752E4F408}" type="presParOf" srcId="{C880073E-7960-45BC-BC52-59D369540F3E}" destId="{A1E87A0F-8FB2-443A-A7BB-F1169E9C7BD4}" srcOrd="0" destOrd="0" presId="urn:microsoft.com/office/officeart/2008/layout/SquareAccentList"/>
    <dgm:cxn modelId="{B10408D9-E5E1-425B-8B8F-49034BE2E10F}" type="presParOf" srcId="{C880073E-7960-45BC-BC52-59D369540F3E}" destId="{C4B4DE65-4199-4F83-B5E2-16A7BCAE7B4C}" srcOrd="1" destOrd="0" presId="urn:microsoft.com/office/officeart/2008/layout/SquareAccentList"/>
    <dgm:cxn modelId="{DB5B97E7-004B-428E-A53D-117FA391F350}" type="presParOf" srcId="{D997FA0D-4969-4379-A25A-BEFE6A2E898A}" destId="{1B5600AD-DAB6-4BB7-ABD8-1564F2E2376D}" srcOrd="1" destOrd="0" presId="urn:microsoft.com/office/officeart/2008/layout/SquareAccentList"/>
    <dgm:cxn modelId="{9A4613AB-2AE6-4C61-8D2D-74B6371423F7}" type="presParOf" srcId="{1B5600AD-DAB6-4BB7-ABD8-1564F2E2376D}" destId="{BC67AD0B-581E-45D7-A6D0-3E4F91AA0027}" srcOrd="0" destOrd="0" presId="urn:microsoft.com/office/officeart/2008/layout/SquareAccentList"/>
    <dgm:cxn modelId="{EBC7911A-3B46-48EB-9066-3F87FAF47979}" type="presParOf" srcId="{BC67AD0B-581E-45D7-A6D0-3E4F91AA0027}" destId="{7D7634EA-D37A-4330-875E-CE2D5F7DA35A}" srcOrd="0" destOrd="0" presId="urn:microsoft.com/office/officeart/2008/layout/SquareAccentList"/>
    <dgm:cxn modelId="{9CB06402-BCE2-4A02-A9F6-F012E3C0BD02}" type="presParOf" srcId="{BC67AD0B-581E-45D7-A6D0-3E4F91AA0027}" destId="{DA824895-EA2F-461D-9B02-45F2F765A1FC}" srcOrd="1" destOrd="0" presId="urn:microsoft.com/office/officeart/2008/layout/SquareAccentList"/>
    <dgm:cxn modelId="{B11E652D-74F2-433A-8A83-5792284F3673}" type="presParOf" srcId="{BC67AD0B-581E-45D7-A6D0-3E4F91AA0027}" destId="{CCE7096B-C128-4460-B0C7-4D3F1378AFE5}" srcOrd="2" destOrd="0" presId="urn:microsoft.com/office/officeart/2008/layout/SquareAccentList"/>
    <dgm:cxn modelId="{31F50A8A-B549-4F21-8610-D0FD23937ACC}" type="presParOf" srcId="{1B5600AD-DAB6-4BB7-ABD8-1564F2E2376D}" destId="{7ED0FCCF-68CC-4162-AA12-65CBE4D01EC1}" srcOrd="1" destOrd="0" presId="urn:microsoft.com/office/officeart/2008/layout/SquareAccentList"/>
    <dgm:cxn modelId="{188977FB-ADB1-4DF8-B991-ADE68502A6D0}" type="presParOf" srcId="{7ED0FCCF-68CC-4162-AA12-65CBE4D01EC1}" destId="{2F29EFB6-DE84-4343-9872-C95992251537}" srcOrd="0" destOrd="0" presId="urn:microsoft.com/office/officeart/2008/layout/SquareAccentList"/>
    <dgm:cxn modelId="{A517852A-B474-4E9E-8E24-A6A2D133B78C}" type="presParOf" srcId="{2F29EFB6-DE84-4343-9872-C95992251537}" destId="{2E0BF36B-8EB1-440C-8C9D-943AB81B1334}" srcOrd="0" destOrd="0" presId="urn:microsoft.com/office/officeart/2008/layout/SquareAccentList"/>
    <dgm:cxn modelId="{C558F0E6-30F6-49FB-8138-74EEEEA2E5DC}" type="presParOf" srcId="{2F29EFB6-DE84-4343-9872-C95992251537}" destId="{6E1C52C4-9843-4602-985E-1FC25C18A9A7}" srcOrd="1" destOrd="0" presId="urn:microsoft.com/office/officeart/2008/layout/SquareAccentList"/>
    <dgm:cxn modelId="{D7140A06-C0F9-4CC9-99AB-4AC7DCA12DAF}" type="presParOf" srcId="{7ED0FCCF-68CC-4162-AA12-65CBE4D01EC1}" destId="{60F66CD1-CC2A-450E-9973-A23DC1CCE39E}" srcOrd="1" destOrd="0" presId="urn:microsoft.com/office/officeart/2008/layout/SquareAccentList"/>
    <dgm:cxn modelId="{F34B9A11-6CE0-4403-B5D9-C9046D7B1566}" type="presParOf" srcId="{60F66CD1-CC2A-450E-9973-A23DC1CCE39E}" destId="{1438EB88-CC6E-434D-B412-75FCCAC0E1B2}" srcOrd="0" destOrd="0" presId="urn:microsoft.com/office/officeart/2008/layout/SquareAccentList"/>
    <dgm:cxn modelId="{44685080-07EA-42C6-A601-FB2D9973C3D3}" type="presParOf" srcId="{60F66CD1-CC2A-450E-9973-A23DC1CCE39E}" destId="{4965F838-A679-4027-A872-97F7DE2D548E}" srcOrd="1" destOrd="0" presId="urn:microsoft.com/office/officeart/2008/layout/SquareAccentList"/>
    <dgm:cxn modelId="{8E968879-BA58-4EC6-B1C8-AF76D0FA1216}" type="presParOf" srcId="{7ED0FCCF-68CC-4162-AA12-65CBE4D01EC1}" destId="{76F99179-FD9E-4A8C-B81E-C8D12F54F94A}" srcOrd="2" destOrd="0" presId="urn:microsoft.com/office/officeart/2008/layout/SquareAccentList"/>
    <dgm:cxn modelId="{97A37645-3B6A-4A98-A76F-CB0D9D8B5065}" type="presParOf" srcId="{76F99179-FD9E-4A8C-B81E-C8D12F54F94A}" destId="{9237778B-5711-43A3-BAD6-BFB6E529AFA9}" srcOrd="0" destOrd="0" presId="urn:microsoft.com/office/officeart/2008/layout/SquareAccentList"/>
    <dgm:cxn modelId="{43B30281-77FB-4122-8ACC-8B7824A00507}" type="presParOf" srcId="{76F99179-FD9E-4A8C-B81E-C8D12F54F94A}" destId="{FA3B22C5-415D-4604-A409-DE45CBC330C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96F690D-DCC0-4A38-AEE1-1DDAB3EB49C6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FD46F67-2735-4789-8DF8-A0B59F371017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C4B9E559-7BA7-405B-9955-CF0E2865B430}" type="parTrans" cxnId="{E331D5A8-FE10-41E3-BE35-22FD6CA721E6}">
      <dgm:prSet/>
      <dgm:spPr/>
      <dgm:t>
        <a:bodyPr/>
        <a:lstStyle/>
        <a:p>
          <a:endParaRPr lang="hr-HR"/>
        </a:p>
      </dgm:t>
    </dgm:pt>
    <dgm:pt modelId="{A0759B35-EC3A-43DD-B024-A5EBC7424709}" type="sibTrans" cxnId="{E331D5A8-FE10-41E3-BE35-22FD6CA721E6}">
      <dgm:prSet/>
      <dgm:spPr/>
      <dgm:t>
        <a:bodyPr/>
        <a:lstStyle/>
        <a:p>
          <a:endParaRPr lang="hr-HR"/>
        </a:p>
      </dgm:t>
    </dgm:pt>
    <dgm:pt modelId="{FBD60B7C-2DBE-4547-9221-58DB196F8DD7}">
      <dgm:prSet phldrT="[Tekst]"/>
      <dgm:spPr/>
      <dgm:t>
        <a:bodyPr/>
        <a:lstStyle/>
        <a:p>
          <a:r>
            <a:rPr lang="hr-HR" dirty="0" smtClean="0"/>
            <a:t>jaja (L)</a:t>
          </a:r>
          <a:endParaRPr lang="hr-HR" dirty="0"/>
        </a:p>
      </dgm:t>
    </dgm:pt>
    <dgm:pt modelId="{E3A46F68-F899-4B94-98D5-76CA606E6441}" type="parTrans" cxnId="{45458FDE-22E2-4713-BF2D-C10D87C20D34}">
      <dgm:prSet/>
      <dgm:spPr/>
      <dgm:t>
        <a:bodyPr/>
        <a:lstStyle/>
        <a:p>
          <a:endParaRPr lang="hr-HR"/>
        </a:p>
      </dgm:t>
    </dgm:pt>
    <dgm:pt modelId="{1858DCD0-0002-4E6A-8DD2-612FF34CA772}" type="sibTrans" cxnId="{45458FDE-22E2-4713-BF2D-C10D87C20D34}">
      <dgm:prSet/>
      <dgm:spPr/>
      <dgm:t>
        <a:bodyPr/>
        <a:lstStyle/>
        <a:p>
          <a:endParaRPr lang="hr-HR"/>
        </a:p>
      </dgm:t>
    </dgm:pt>
    <dgm:pt modelId="{2C9527FF-88F0-4030-8BE5-4E44D0A01C1F}">
      <dgm:prSet phldrT="[Tekst]"/>
      <dgm:spPr/>
      <dgm:t>
        <a:bodyPr/>
        <a:lstStyle/>
        <a:p>
          <a:r>
            <a:rPr lang="hr-HR" dirty="0" smtClean="0"/>
            <a:t>redovna cijena: 2,59€ </a:t>
          </a:r>
          <a:endParaRPr lang="hr-HR" dirty="0"/>
        </a:p>
      </dgm:t>
    </dgm:pt>
    <dgm:pt modelId="{E87F1C45-2D84-4CE6-8818-A33EFFBACAAA}" type="parTrans" cxnId="{E6C40DE8-10AA-431E-9EE3-98DE0C323277}">
      <dgm:prSet/>
      <dgm:spPr/>
      <dgm:t>
        <a:bodyPr/>
        <a:lstStyle/>
        <a:p>
          <a:endParaRPr lang="hr-HR"/>
        </a:p>
      </dgm:t>
    </dgm:pt>
    <dgm:pt modelId="{A5EFF3D0-A4B7-4419-A18C-724B5F33E40F}" type="sibTrans" cxnId="{E6C40DE8-10AA-431E-9EE3-98DE0C323277}">
      <dgm:prSet/>
      <dgm:spPr/>
      <dgm:t>
        <a:bodyPr/>
        <a:lstStyle/>
        <a:p>
          <a:endParaRPr lang="hr-HR"/>
        </a:p>
      </dgm:t>
    </dgm:pt>
    <dgm:pt modelId="{BAC2D022-7057-4E91-9144-DA50683B6DDA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13397026-7C06-41A1-8E81-A586B73515A8}" type="parTrans" cxnId="{2F744AE8-2A09-49F7-95EC-389900A8585B}">
      <dgm:prSet/>
      <dgm:spPr/>
      <dgm:t>
        <a:bodyPr/>
        <a:lstStyle/>
        <a:p>
          <a:endParaRPr lang="hr-HR"/>
        </a:p>
      </dgm:t>
    </dgm:pt>
    <dgm:pt modelId="{1D9F1921-C6EB-4407-BC0D-663639CB3B28}" type="sibTrans" cxnId="{2F744AE8-2A09-49F7-95EC-389900A8585B}">
      <dgm:prSet/>
      <dgm:spPr/>
      <dgm:t>
        <a:bodyPr/>
        <a:lstStyle/>
        <a:p>
          <a:endParaRPr lang="hr-HR"/>
        </a:p>
      </dgm:t>
    </dgm:pt>
    <dgm:pt modelId="{B4B77936-9A0E-4DFF-9FFF-849B72B21AA5}">
      <dgm:prSet phldrT="[Tekst]"/>
      <dgm:spPr/>
      <dgm:t>
        <a:bodyPr/>
        <a:lstStyle/>
        <a:p>
          <a:r>
            <a:rPr lang="hr-HR" dirty="0" smtClean="0"/>
            <a:t>jaja (L)</a:t>
          </a:r>
          <a:endParaRPr lang="hr-HR" dirty="0"/>
        </a:p>
      </dgm:t>
    </dgm:pt>
    <dgm:pt modelId="{25AF0C09-9BD7-4704-8E29-3658C596A898}" type="parTrans" cxnId="{52929EDE-3AE6-4601-9A5E-EEBFD2200F1C}">
      <dgm:prSet/>
      <dgm:spPr/>
      <dgm:t>
        <a:bodyPr/>
        <a:lstStyle/>
        <a:p>
          <a:endParaRPr lang="hr-HR"/>
        </a:p>
      </dgm:t>
    </dgm:pt>
    <dgm:pt modelId="{685E6028-2463-4C99-90AB-B780D6F8A84D}" type="sibTrans" cxnId="{52929EDE-3AE6-4601-9A5E-EEBFD2200F1C}">
      <dgm:prSet/>
      <dgm:spPr/>
      <dgm:t>
        <a:bodyPr/>
        <a:lstStyle/>
        <a:p>
          <a:endParaRPr lang="hr-HR"/>
        </a:p>
      </dgm:t>
    </dgm:pt>
    <dgm:pt modelId="{4574454D-9D52-44E7-9BE1-2B4BBA524954}">
      <dgm:prSet phldrT="[Tekst]"/>
      <dgm:spPr/>
      <dgm:t>
        <a:bodyPr/>
        <a:lstStyle/>
        <a:p>
          <a:r>
            <a:rPr lang="hr-HR" dirty="0" smtClean="0"/>
            <a:t>redovna cijena: 3,50€ </a:t>
          </a:r>
          <a:endParaRPr lang="hr-HR" dirty="0"/>
        </a:p>
      </dgm:t>
    </dgm:pt>
    <dgm:pt modelId="{D2B90769-BBB9-425D-A81D-B9520543C17C}" type="parTrans" cxnId="{AF2A6745-3C91-45D7-ADCA-88E7439D3CAD}">
      <dgm:prSet/>
      <dgm:spPr/>
      <dgm:t>
        <a:bodyPr/>
        <a:lstStyle/>
        <a:p>
          <a:endParaRPr lang="hr-HR"/>
        </a:p>
      </dgm:t>
    </dgm:pt>
    <dgm:pt modelId="{1F98EDA4-29CE-498A-A1FB-BC4C05F3EB14}" type="sibTrans" cxnId="{AF2A6745-3C91-45D7-ADCA-88E7439D3CAD}">
      <dgm:prSet/>
      <dgm:spPr/>
      <dgm:t>
        <a:bodyPr/>
        <a:lstStyle/>
        <a:p>
          <a:endParaRPr lang="hr-HR"/>
        </a:p>
      </dgm:t>
    </dgm:pt>
    <dgm:pt modelId="{BBE26529-7B22-4317-8F3F-05411C7633E9}">
      <dgm:prSet/>
      <dgm:spPr/>
      <dgm:t>
        <a:bodyPr/>
        <a:lstStyle/>
        <a:p>
          <a:r>
            <a:rPr lang="hr-HR" dirty="0" smtClean="0"/>
            <a:t>cijena na sniženju: 2,39€ </a:t>
          </a:r>
          <a:endParaRPr lang="hr-HR" dirty="0"/>
        </a:p>
      </dgm:t>
    </dgm:pt>
    <dgm:pt modelId="{C7DC1A10-580A-472D-B2A9-90BB0E10BADF}" type="parTrans" cxnId="{2E316CC7-7CB3-4D2B-8AE1-8DC0B20197C8}">
      <dgm:prSet/>
      <dgm:spPr/>
      <dgm:t>
        <a:bodyPr/>
        <a:lstStyle/>
        <a:p>
          <a:endParaRPr lang="hr-HR"/>
        </a:p>
      </dgm:t>
    </dgm:pt>
    <dgm:pt modelId="{2A0D0DA7-2266-43A0-91CE-1BCD9238F153}" type="sibTrans" cxnId="{2E316CC7-7CB3-4D2B-8AE1-8DC0B20197C8}">
      <dgm:prSet/>
      <dgm:spPr/>
      <dgm:t>
        <a:bodyPr/>
        <a:lstStyle/>
        <a:p>
          <a:endParaRPr lang="hr-HR"/>
        </a:p>
      </dgm:t>
    </dgm:pt>
    <dgm:pt modelId="{D77E7734-3D2B-4AE1-8A91-4080D2A6CD15}">
      <dgm:prSet/>
      <dgm:spPr/>
      <dgm:t>
        <a:bodyPr/>
        <a:lstStyle/>
        <a:p>
          <a:r>
            <a:rPr lang="hr-HR" dirty="0" smtClean="0"/>
            <a:t>cijena na sniženju: 2,80€</a:t>
          </a:r>
          <a:endParaRPr lang="hr-HR" dirty="0"/>
        </a:p>
      </dgm:t>
    </dgm:pt>
    <dgm:pt modelId="{6E3E96A3-CCF0-4B4E-8F28-80499E472D1A}" type="parTrans" cxnId="{33CA0D14-9E2D-44E2-9384-66D4E5CF2F2B}">
      <dgm:prSet/>
      <dgm:spPr/>
      <dgm:t>
        <a:bodyPr/>
        <a:lstStyle/>
        <a:p>
          <a:endParaRPr lang="hr-HR"/>
        </a:p>
      </dgm:t>
    </dgm:pt>
    <dgm:pt modelId="{8B0D6A11-1172-4C6C-B05A-832CDEC9714A}" type="sibTrans" cxnId="{33CA0D14-9E2D-44E2-9384-66D4E5CF2F2B}">
      <dgm:prSet/>
      <dgm:spPr/>
      <dgm:t>
        <a:bodyPr/>
        <a:lstStyle/>
        <a:p>
          <a:endParaRPr lang="hr-HR"/>
        </a:p>
      </dgm:t>
    </dgm:pt>
    <dgm:pt modelId="{29BEBB59-9539-4229-A7A4-59FD74133266}" type="pres">
      <dgm:prSet presAssocID="{196F690D-DCC0-4A38-AEE1-1DDAB3EB49C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248C5B9E-99E8-438E-A860-0CC31EA5E115}" type="pres">
      <dgm:prSet presAssocID="{BFD46F67-2735-4789-8DF8-A0B59F371017}" presName="root" presStyleCnt="0">
        <dgm:presLayoutVars>
          <dgm:chMax/>
          <dgm:chPref/>
        </dgm:presLayoutVars>
      </dgm:prSet>
      <dgm:spPr/>
    </dgm:pt>
    <dgm:pt modelId="{D15661AF-2E6F-4114-A8D3-083B47D90B30}" type="pres">
      <dgm:prSet presAssocID="{BFD46F67-2735-4789-8DF8-A0B59F371017}" presName="rootComposite" presStyleCnt="0">
        <dgm:presLayoutVars/>
      </dgm:prSet>
      <dgm:spPr/>
    </dgm:pt>
    <dgm:pt modelId="{BB4BEF15-13FC-479C-BC81-63DE38F6116B}" type="pres">
      <dgm:prSet presAssocID="{BFD46F67-2735-4789-8DF8-A0B59F371017}" presName="ParentAccent" presStyleLbl="alignNode1" presStyleIdx="0" presStyleCnt="2"/>
      <dgm:spPr/>
    </dgm:pt>
    <dgm:pt modelId="{3E04EB10-5E86-4CE0-A731-52151CE80232}" type="pres">
      <dgm:prSet presAssocID="{BFD46F67-2735-4789-8DF8-A0B59F371017}" presName="ParentSmallAccent" presStyleLbl="fgAcc1" presStyleIdx="0" presStyleCnt="2"/>
      <dgm:spPr/>
    </dgm:pt>
    <dgm:pt modelId="{C7D5CAAF-3AB6-49B3-8E2E-55800C034D9C}" type="pres">
      <dgm:prSet presAssocID="{BFD46F67-2735-4789-8DF8-A0B59F371017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D08DA10-0501-49A4-BFC6-A0F9C1116967}" type="pres">
      <dgm:prSet presAssocID="{BFD46F67-2735-4789-8DF8-A0B59F371017}" presName="childShape" presStyleCnt="0">
        <dgm:presLayoutVars>
          <dgm:chMax val="0"/>
          <dgm:chPref val="0"/>
        </dgm:presLayoutVars>
      </dgm:prSet>
      <dgm:spPr/>
    </dgm:pt>
    <dgm:pt modelId="{49E23DF7-2CAA-411C-9655-B69C2E1AD9F4}" type="pres">
      <dgm:prSet presAssocID="{FBD60B7C-2DBE-4547-9221-58DB196F8DD7}" presName="childComposite" presStyleCnt="0">
        <dgm:presLayoutVars>
          <dgm:chMax val="0"/>
          <dgm:chPref val="0"/>
        </dgm:presLayoutVars>
      </dgm:prSet>
      <dgm:spPr/>
    </dgm:pt>
    <dgm:pt modelId="{091791D5-9B14-4197-9692-ACB517C9BF73}" type="pres">
      <dgm:prSet presAssocID="{FBD60B7C-2DBE-4547-9221-58DB196F8DD7}" presName="ChildAccent" presStyleLbl="solidFgAcc1" presStyleIdx="0" presStyleCnt="6"/>
      <dgm:spPr/>
    </dgm:pt>
    <dgm:pt modelId="{44B39001-CF95-4D27-9280-DF5549906A1F}" type="pres">
      <dgm:prSet presAssocID="{FBD60B7C-2DBE-4547-9221-58DB196F8DD7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C1FDE9-68B1-48D9-8A82-FC3258CE84DF}" type="pres">
      <dgm:prSet presAssocID="{2C9527FF-88F0-4030-8BE5-4E44D0A01C1F}" presName="childComposite" presStyleCnt="0">
        <dgm:presLayoutVars>
          <dgm:chMax val="0"/>
          <dgm:chPref val="0"/>
        </dgm:presLayoutVars>
      </dgm:prSet>
      <dgm:spPr/>
    </dgm:pt>
    <dgm:pt modelId="{D0E5992D-0DC0-415C-AF2F-873E4288B8B1}" type="pres">
      <dgm:prSet presAssocID="{2C9527FF-88F0-4030-8BE5-4E44D0A01C1F}" presName="ChildAccent" presStyleLbl="solidFgAcc1" presStyleIdx="1" presStyleCnt="6"/>
      <dgm:spPr/>
    </dgm:pt>
    <dgm:pt modelId="{4628A3A2-03C8-4B63-B3B7-E023240BE8B5}" type="pres">
      <dgm:prSet presAssocID="{2C9527FF-88F0-4030-8BE5-4E44D0A01C1F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8BE0E04-CC78-4F90-B0C8-0092FA93E08C}" type="pres">
      <dgm:prSet presAssocID="{BBE26529-7B22-4317-8F3F-05411C7633E9}" presName="childComposite" presStyleCnt="0">
        <dgm:presLayoutVars>
          <dgm:chMax val="0"/>
          <dgm:chPref val="0"/>
        </dgm:presLayoutVars>
      </dgm:prSet>
      <dgm:spPr/>
    </dgm:pt>
    <dgm:pt modelId="{B716A75B-60BC-4D7D-93C2-618FF5B3FB91}" type="pres">
      <dgm:prSet presAssocID="{BBE26529-7B22-4317-8F3F-05411C7633E9}" presName="ChildAccent" presStyleLbl="solidFgAcc1" presStyleIdx="2" presStyleCnt="6"/>
      <dgm:spPr/>
    </dgm:pt>
    <dgm:pt modelId="{DAFD04A3-DA24-48C7-A551-89D5E98C596C}" type="pres">
      <dgm:prSet presAssocID="{BBE26529-7B22-4317-8F3F-05411C7633E9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2D4A93A-6CDF-45D7-B9FA-FC80E7A18877}" type="pres">
      <dgm:prSet presAssocID="{BAC2D022-7057-4E91-9144-DA50683B6DDA}" presName="root" presStyleCnt="0">
        <dgm:presLayoutVars>
          <dgm:chMax/>
          <dgm:chPref/>
        </dgm:presLayoutVars>
      </dgm:prSet>
      <dgm:spPr/>
    </dgm:pt>
    <dgm:pt modelId="{F03D1DF5-1193-42A2-9AB1-C15A098B904B}" type="pres">
      <dgm:prSet presAssocID="{BAC2D022-7057-4E91-9144-DA50683B6DDA}" presName="rootComposite" presStyleCnt="0">
        <dgm:presLayoutVars/>
      </dgm:prSet>
      <dgm:spPr/>
    </dgm:pt>
    <dgm:pt modelId="{9FC8D46B-93FA-4C63-B688-BCD12D75812A}" type="pres">
      <dgm:prSet presAssocID="{BAC2D022-7057-4E91-9144-DA50683B6DDA}" presName="ParentAccent" presStyleLbl="alignNode1" presStyleIdx="1" presStyleCnt="2"/>
      <dgm:spPr/>
    </dgm:pt>
    <dgm:pt modelId="{E110FDD2-0CCD-4E67-83AB-94BACA49EA68}" type="pres">
      <dgm:prSet presAssocID="{BAC2D022-7057-4E91-9144-DA50683B6DDA}" presName="ParentSmallAccent" presStyleLbl="fgAcc1" presStyleIdx="1" presStyleCnt="2"/>
      <dgm:spPr/>
    </dgm:pt>
    <dgm:pt modelId="{442C86CE-98A1-4CE9-9002-9922E46057F2}" type="pres">
      <dgm:prSet presAssocID="{BAC2D022-7057-4E91-9144-DA50683B6DDA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612B135-D41A-4C55-AE37-61050B244320}" type="pres">
      <dgm:prSet presAssocID="{BAC2D022-7057-4E91-9144-DA50683B6DDA}" presName="childShape" presStyleCnt="0">
        <dgm:presLayoutVars>
          <dgm:chMax val="0"/>
          <dgm:chPref val="0"/>
        </dgm:presLayoutVars>
      </dgm:prSet>
      <dgm:spPr/>
    </dgm:pt>
    <dgm:pt modelId="{6104F4C8-9FEF-4B7D-8FB8-83DF04C326EC}" type="pres">
      <dgm:prSet presAssocID="{B4B77936-9A0E-4DFF-9FFF-849B72B21AA5}" presName="childComposite" presStyleCnt="0">
        <dgm:presLayoutVars>
          <dgm:chMax val="0"/>
          <dgm:chPref val="0"/>
        </dgm:presLayoutVars>
      </dgm:prSet>
      <dgm:spPr/>
    </dgm:pt>
    <dgm:pt modelId="{259030D2-E7D1-4DD1-B8F1-108DC5F3F9F2}" type="pres">
      <dgm:prSet presAssocID="{B4B77936-9A0E-4DFF-9FFF-849B72B21AA5}" presName="ChildAccent" presStyleLbl="solidFgAcc1" presStyleIdx="3" presStyleCnt="6"/>
      <dgm:spPr/>
    </dgm:pt>
    <dgm:pt modelId="{9D5446AD-080B-4FDE-96CC-C5DCF27D7D62}" type="pres">
      <dgm:prSet presAssocID="{B4B77936-9A0E-4DFF-9FFF-849B72B21AA5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0349D62-2E27-4ED1-8A7F-C95F2B189478}" type="pres">
      <dgm:prSet presAssocID="{4574454D-9D52-44E7-9BE1-2B4BBA524954}" presName="childComposite" presStyleCnt="0">
        <dgm:presLayoutVars>
          <dgm:chMax val="0"/>
          <dgm:chPref val="0"/>
        </dgm:presLayoutVars>
      </dgm:prSet>
      <dgm:spPr/>
    </dgm:pt>
    <dgm:pt modelId="{BC61D322-2DDE-4CEA-835D-2BF11F3FA2C5}" type="pres">
      <dgm:prSet presAssocID="{4574454D-9D52-44E7-9BE1-2B4BBA524954}" presName="ChildAccent" presStyleLbl="solidFgAcc1" presStyleIdx="4" presStyleCnt="6"/>
      <dgm:spPr/>
    </dgm:pt>
    <dgm:pt modelId="{4015FFD8-B963-44E0-8D88-0EB7823795A1}" type="pres">
      <dgm:prSet presAssocID="{4574454D-9D52-44E7-9BE1-2B4BBA524954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688BC21-48F0-4897-A91C-21755E99815A}" type="pres">
      <dgm:prSet presAssocID="{D77E7734-3D2B-4AE1-8A91-4080D2A6CD15}" presName="childComposite" presStyleCnt="0">
        <dgm:presLayoutVars>
          <dgm:chMax val="0"/>
          <dgm:chPref val="0"/>
        </dgm:presLayoutVars>
      </dgm:prSet>
      <dgm:spPr/>
    </dgm:pt>
    <dgm:pt modelId="{A63FA571-5C93-4E44-9A46-57B1F738214D}" type="pres">
      <dgm:prSet presAssocID="{D77E7734-3D2B-4AE1-8A91-4080D2A6CD15}" presName="ChildAccent" presStyleLbl="solidFgAcc1" presStyleIdx="5" presStyleCnt="6"/>
      <dgm:spPr/>
    </dgm:pt>
    <dgm:pt modelId="{8A2883FD-3057-4DE8-854B-6D85AD3EF8D3}" type="pres">
      <dgm:prSet presAssocID="{D77E7734-3D2B-4AE1-8A91-4080D2A6CD15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5458FDE-22E2-4713-BF2D-C10D87C20D34}" srcId="{BFD46F67-2735-4789-8DF8-A0B59F371017}" destId="{FBD60B7C-2DBE-4547-9221-58DB196F8DD7}" srcOrd="0" destOrd="0" parTransId="{E3A46F68-F899-4B94-98D5-76CA606E6441}" sibTransId="{1858DCD0-0002-4E6A-8DD2-612FF34CA772}"/>
    <dgm:cxn modelId="{636F86EC-88C1-477F-802A-354980959B62}" type="presOf" srcId="{4574454D-9D52-44E7-9BE1-2B4BBA524954}" destId="{4015FFD8-B963-44E0-8D88-0EB7823795A1}" srcOrd="0" destOrd="0" presId="urn:microsoft.com/office/officeart/2008/layout/SquareAccentList"/>
    <dgm:cxn modelId="{AF2A6745-3C91-45D7-ADCA-88E7439D3CAD}" srcId="{BAC2D022-7057-4E91-9144-DA50683B6DDA}" destId="{4574454D-9D52-44E7-9BE1-2B4BBA524954}" srcOrd="1" destOrd="0" parTransId="{D2B90769-BBB9-425D-A81D-B9520543C17C}" sibTransId="{1F98EDA4-29CE-498A-A1FB-BC4C05F3EB14}"/>
    <dgm:cxn modelId="{E6C40DE8-10AA-431E-9EE3-98DE0C323277}" srcId="{BFD46F67-2735-4789-8DF8-A0B59F371017}" destId="{2C9527FF-88F0-4030-8BE5-4E44D0A01C1F}" srcOrd="1" destOrd="0" parTransId="{E87F1C45-2D84-4CE6-8818-A33EFFBACAAA}" sibTransId="{A5EFF3D0-A4B7-4419-A18C-724B5F33E40F}"/>
    <dgm:cxn modelId="{33CA0D14-9E2D-44E2-9384-66D4E5CF2F2B}" srcId="{BAC2D022-7057-4E91-9144-DA50683B6DDA}" destId="{D77E7734-3D2B-4AE1-8A91-4080D2A6CD15}" srcOrd="2" destOrd="0" parTransId="{6E3E96A3-CCF0-4B4E-8F28-80499E472D1A}" sibTransId="{8B0D6A11-1172-4C6C-B05A-832CDEC9714A}"/>
    <dgm:cxn modelId="{2F744AE8-2A09-49F7-95EC-389900A8585B}" srcId="{196F690D-DCC0-4A38-AEE1-1DDAB3EB49C6}" destId="{BAC2D022-7057-4E91-9144-DA50683B6DDA}" srcOrd="1" destOrd="0" parTransId="{13397026-7C06-41A1-8E81-A586B73515A8}" sibTransId="{1D9F1921-C6EB-4407-BC0D-663639CB3B28}"/>
    <dgm:cxn modelId="{C50C16BA-974C-4CD6-A64E-5EEE4F14E64D}" type="presOf" srcId="{BBE26529-7B22-4317-8F3F-05411C7633E9}" destId="{DAFD04A3-DA24-48C7-A551-89D5E98C596C}" srcOrd="0" destOrd="0" presId="urn:microsoft.com/office/officeart/2008/layout/SquareAccentList"/>
    <dgm:cxn modelId="{96A0BA67-3E24-4EDB-B9F6-9AB47BAB9F79}" type="presOf" srcId="{BAC2D022-7057-4E91-9144-DA50683B6DDA}" destId="{442C86CE-98A1-4CE9-9002-9922E46057F2}" srcOrd="0" destOrd="0" presId="urn:microsoft.com/office/officeart/2008/layout/SquareAccentList"/>
    <dgm:cxn modelId="{29819DF4-2ABF-4156-9FF5-F75BC07A78FE}" type="presOf" srcId="{BFD46F67-2735-4789-8DF8-A0B59F371017}" destId="{C7D5CAAF-3AB6-49B3-8E2E-55800C034D9C}" srcOrd="0" destOrd="0" presId="urn:microsoft.com/office/officeart/2008/layout/SquareAccentList"/>
    <dgm:cxn modelId="{EA265205-9587-4D35-821D-B9B9FA0C1877}" type="presOf" srcId="{196F690D-DCC0-4A38-AEE1-1DDAB3EB49C6}" destId="{29BEBB59-9539-4229-A7A4-59FD74133266}" srcOrd="0" destOrd="0" presId="urn:microsoft.com/office/officeart/2008/layout/SquareAccentList"/>
    <dgm:cxn modelId="{295B74D2-0175-4B58-8071-419AAAD29C8B}" type="presOf" srcId="{B4B77936-9A0E-4DFF-9FFF-849B72B21AA5}" destId="{9D5446AD-080B-4FDE-96CC-C5DCF27D7D62}" srcOrd="0" destOrd="0" presId="urn:microsoft.com/office/officeart/2008/layout/SquareAccentList"/>
    <dgm:cxn modelId="{1DEF2BC4-2153-44E1-A391-CC3DCF80087B}" type="presOf" srcId="{2C9527FF-88F0-4030-8BE5-4E44D0A01C1F}" destId="{4628A3A2-03C8-4B63-B3B7-E023240BE8B5}" srcOrd="0" destOrd="0" presId="urn:microsoft.com/office/officeart/2008/layout/SquareAccentList"/>
    <dgm:cxn modelId="{A24B1C58-AD46-4CEA-9837-9F41C7356AFF}" type="presOf" srcId="{D77E7734-3D2B-4AE1-8A91-4080D2A6CD15}" destId="{8A2883FD-3057-4DE8-854B-6D85AD3EF8D3}" srcOrd="0" destOrd="0" presId="urn:microsoft.com/office/officeart/2008/layout/SquareAccentList"/>
    <dgm:cxn modelId="{9ED19575-1A83-4529-BD4F-1680D8457C7C}" type="presOf" srcId="{FBD60B7C-2DBE-4547-9221-58DB196F8DD7}" destId="{44B39001-CF95-4D27-9280-DF5549906A1F}" srcOrd="0" destOrd="0" presId="urn:microsoft.com/office/officeart/2008/layout/SquareAccentList"/>
    <dgm:cxn modelId="{2E316CC7-7CB3-4D2B-8AE1-8DC0B20197C8}" srcId="{BFD46F67-2735-4789-8DF8-A0B59F371017}" destId="{BBE26529-7B22-4317-8F3F-05411C7633E9}" srcOrd="2" destOrd="0" parTransId="{C7DC1A10-580A-472D-B2A9-90BB0E10BADF}" sibTransId="{2A0D0DA7-2266-43A0-91CE-1BCD9238F153}"/>
    <dgm:cxn modelId="{E331D5A8-FE10-41E3-BE35-22FD6CA721E6}" srcId="{196F690D-DCC0-4A38-AEE1-1DDAB3EB49C6}" destId="{BFD46F67-2735-4789-8DF8-A0B59F371017}" srcOrd="0" destOrd="0" parTransId="{C4B9E559-7BA7-405B-9955-CF0E2865B430}" sibTransId="{A0759B35-EC3A-43DD-B024-A5EBC7424709}"/>
    <dgm:cxn modelId="{52929EDE-3AE6-4601-9A5E-EEBFD2200F1C}" srcId="{BAC2D022-7057-4E91-9144-DA50683B6DDA}" destId="{B4B77936-9A0E-4DFF-9FFF-849B72B21AA5}" srcOrd="0" destOrd="0" parTransId="{25AF0C09-9BD7-4704-8E29-3658C596A898}" sibTransId="{685E6028-2463-4C99-90AB-B780D6F8A84D}"/>
    <dgm:cxn modelId="{0D651285-21A9-4850-A34F-98B141B679E8}" type="presParOf" srcId="{29BEBB59-9539-4229-A7A4-59FD74133266}" destId="{248C5B9E-99E8-438E-A860-0CC31EA5E115}" srcOrd="0" destOrd="0" presId="urn:microsoft.com/office/officeart/2008/layout/SquareAccentList"/>
    <dgm:cxn modelId="{4F386B91-BB73-4846-9D0A-02ABC31A441C}" type="presParOf" srcId="{248C5B9E-99E8-438E-A860-0CC31EA5E115}" destId="{D15661AF-2E6F-4114-A8D3-083B47D90B30}" srcOrd="0" destOrd="0" presId="urn:microsoft.com/office/officeart/2008/layout/SquareAccentList"/>
    <dgm:cxn modelId="{1750EED1-311D-473C-B598-12A38C0D4386}" type="presParOf" srcId="{D15661AF-2E6F-4114-A8D3-083B47D90B30}" destId="{BB4BEF15-13FC-479C-BC81-63DE38F6116B}" srcOrd="0" destOrd="0" presId="urn:microsoft.com/office/officeart/2008/layout/SquareAccentList"/>
    <dgm:cxn modelId="{840B2630-619D-426F-9DA6-026F07D64F00}" type="presParOf" srcId="{D15661AF-2E6F-4114-A8D3-083B47D90B30}" destId="{3E04EB10-5E86-4CE0-A731-52151CE80232}" srcOrd="1" destOrd="0" presId="urn:microsoft.com/office/officeart/2008/layout/SquareAccentList"/>
    <dgm:cxn modelId="{EDAE4C66-172F-42DF-A59F-1C96A22A4B8D}" type="presParOf" srcId="{D15661AF-2E6F-4114-A8D3-083B47D90B30}" destId="{C7D5CAAF-3AB6-49B3-8E2E-55800C034D9C}" srcOrd="2" destOrd="0" presId="urn:microsoft.com/office/officeart/2008/layout/SquareAccentList"/>
    <dgm:cxn modelId="{CCF95DFB-7F14-452F-93EB-1FB59BBE08DC}" type="presParOf" srcId="{248C5B9E-99E8-438E-A860-0CC31EA5E115}" destId="{AD08DA10-0501-49A4-BFC6-A0F9C1116967}" srcOrd="1" destOrd="0" presId="urn:microsoft.com/office/officeart/2008/layout/SquareAccentList"/>
    <dgm:cxn modelId="{97B8F799-7FEC-4DD0-AF0F-F05D5F01DE3B}" type="presParOf" srcId="{AD08DA10-0501-49A4-BFC6-A0F9C1116967}" destId="{49E23DF7-2CAA-411C-9655-B69C2E1AD9F4}" srcOrd="0" destOrd="0" presId="urn:microsoft.com/office/officeart/2008/layout/SquareAccentList"/>
    <dgm:cxn modelId="{F2980D4E-9DAD-481D-B93F-7BD985F8D548}" type="presParOf" srcId="{49E23DF7-2CAA-411C-9655-B69C2E1AD9F4}" destId="{091791D5-9B14-4197-9692-ACB517C9BF73}" srcOrd="0" destOrd="0" presId="urn:microsoft.com/office/officeart/2008/layout/SquareAccentList"/>
    <dgm:cxn modelId="{A455C6D5-9CFB-4A7F-9E2E-35D4B32E6F0E}" type="presParOf" srcId="{49E23DF7-2CAA-411C-9655-B69C2E1AD9F4}" destId="{44B39001-CF95-4D27-9280-DF5549906A1F}" srcOrd="1" destOrd="0" presId="urn:microsoft.com/office/officeart/2008/layout/SquareAccentList"/>
    <dgm:cxn modelId="{510D5199-F197-4BDA-8101-CC0C9B9E961F}" type="presParOf" srcId="{AD08DA10-0501-49A4-BFC6-A0F9C1116967}" destId="{1BC1FDE9-68B1-48D9-8A82-FC3258CE84DF}" srcOrd="1" destOrd="0" presId="urn:microsoft.com/office/officeart/2008/layout/SquareAccentList"/>
    <dgm:cxn modelId="{EAD25B93-F51E-4740-B5AB-92EAC9C60BE6}" type="presParOf" srcId="{1BC1FDE9-68B1-48D9-8A82-FC3258CE84DF}" destId="{D0E5992D-0DC0-415C-AF2F-873E4288B8B1}" srcOrd="0" destOrd="0" presId="urn:microsoft.com/office/officeart/2008/layout/SquareAccentList"/>
    <dgm:cxn modelId="{E63CBCDA-FA01-4366-A7C1-070E1951CE79}" type="presParOf" srcId="{1BC1FDE9-68B1-48D9-8A82-FC3258CE84DF}" destId="{4628A3A2-03C8-4B63-B3B7-E023240BE8B5}" srcOrd="1" destOrd="0" presId="urn:microsoft.com/office/officeart/2008/layout/SquareAccentList"/>
    <dgm:cxn modelId="{2AB331B2-AC4E-405D-810B-BD20D997751A}" type="presParOf" srcId="{AD08DA10-0501-49A4-BFC6-A0F9C1116967}" destId="{58BE0E04-CC78-4F90-B0C8-0092FA93E08C}" srcOrd="2" destOrd="0" presId="urn:microsoft.com/office/officeart/2008/layout/SquareAccentList"/>
    <dgm:cxn modelId="{9056E893-CAAA-4766-9033-BA1B5678184B}" type="presParOf" srcId="{58BE0E04-CC78-4F90-B0C8-0092FA93E08C}" destId="{B716A75B-60BC-4D7D-93C2-618FF5B3FB91}" srcOrd="0" destOrd="0" presId="urn:microsoft.com/office/officeart/2008/layout/SquareAccentList"/>
    <dgm:cxn modelId="{43B0F70C-BA80-47B6-8D2C-735504720B41}" type="presParOf" srcId="{58BE0E04-CC78-4F90-B0C8-0092FA93E08C}" destId="{DAFD04A3-DA24-48C7-A551-89D5E98C596C}" srcOrd="1" destOrd="0" presId="urn:microsoft.com/office/officeart/2008/layout/SquareAccentList"/>
    <dgm:cxn modelId="{B388AEAE-C8BD-422F-AFF6-921AD99BFEB6}" type="presParOf" srcId="{29BEBB59-9539-4229-A7A4-59FD74133266}" destId="{F2D4A93A-6CDF-45D7-B9FA-FC80E7A18877}" srcOrd="1" destOrd="0" presId="urn:microsoft.com/office/officeart/2008/layout/SquareAccentList"/>
    <dgm:cxn modelId="{E905A01B-E175-4308-8ACE-FA0520624ABF}" type="presParOf" srcId="{F2D4A93A-6CDF-45D7-B9FA-FC80E7A18877}" destId="{F03D1DF5-1193-42A2-9AB1-C15A098B904B}" srcOrd="0" destOrd="0" presId="urn:microsoft.com/office/officeart/2008/layout/SquareAccentList"/>
    <dgm:cxn modelId="{53DE8093-5503-4695-BD35-5D0F98634979}" type="presParOf" srcId="{F03D1DF5-1193-42A2-9AB1-C15A098B904B}" destId="{9FC8D46B-93FA-4C63-B688-BCD12D75812A}" srcOrd="0" destOrd="0" presId="urn:microsoft.com/office/officeart/2008/layout/SquareAccentList"/>
    <dgm:cxn modelId="{7C77CE9D-039F-4D2C-A29C-3BFABD8EEAF5}" type="presParOf" srcId="{F03D1DF5-1193-42A2-9AB1-C15A098B904B}" destId="{E110FDD2-0CCD-4E67-83AB-94BACA49EA68}" srcOrd="1" destOrd="0" presId="urn:microsoft.com/office/officeart/2008/layout/SquareAccentList"/>
    <dgm:cxn modelId="{3D7A9C8C-96B5-4B6A-A33F-4A1721945B3C}" type="presParOf" srcId="{F03D1DF5-1193-42A2-9AB1-C15A098B904B}" destId="{442C86CE-98A1-4CE9-9002-9922E46057F2}" srcOrd="2" destOrd="0" presId="urn:microsoft.com/office/officeart/2008/layout/SquareAccentList"/>
    <dgm:cxn modelId="{114DC842-457F-4302-AA8D-A683A72B6B42}" type="presParOf" srcId="{F2D4A93A-6CDF-45D7-B9FA-FC80E7A18877}" destId="{B612B135-D41A-4C55-AE37-61050B244320}" srcOrd="1" destOrd="0" presId="urn:microsoft.com/office/officeart/2008/layout/SquareAccentList"/>
    <dgm:cxn modelId="{5FA64D8F-D860-41B1-BC1C-56CF9A0553C1}" type="presParOf" srcId="{B612B135-D41A-4C55-AE37-61050B244320}" destId="{6104F4C8-9FEF-4B7D-8FB8-83DF04C326EC}" srcOrd="0" destOrd="0" presId="urn:microsoft.com/office/officeart/2008/layout/SquareAccentList"/>
    <dgm:cxn modelId="{00FCEA51-1F0F-4FAF-868E-D6B138038C66}" type="presParOf" srcId="{6104F4C8-9FEF-4B7D-8FB8-83DF04C326EC}" destId="{259030D2-E7D1-4DD1-B8F1-108DC5F3F9F2}" srcOrd="0" destOrd="0" presId="urn:microsoft.com/office/officeart/2008/layout/SquareAccentList"/>
    <dgm:cxn modelId="{AEA3E1E9-EB3F-4A34-821C-D0B909FF914F}" type="presParOf" srcId="{6104F4C8-9FEF-4B7D-8FB8-83DF04C326EC}" destId="{9D5446AD-080B-4FDE-96CC-C5DCF27D7D62}" srcOrd="1" destOrd="0" presId="urn:microsoft.com/office/officeart/2008/layout/SquareAccentList"/>
    <dgm:cxn modelId="{FC4075DE-3262-49E5-9231-00C700724335}" type="presParOf" srcId="{B612B135-D41A-4C55-AE37-61050B244320}" destId="{70349D62-2E27-4ED1-8A7F-C95F2B189478}" srcOrd="1" destOrd="0" presId="urn:microsoft.com/office/officeart/2008/layout/SquareAccentList"/>
    <dgm:cxn modelId="{7D450C9D-687E-4667-A5F7-D639B04F8E74}" type="presParOf" srcId="{70349D62-2E27-4ED1-8A7F-C95F2B189478}" destId="{BC61D322-2DDE-4CEA-835D-2BF11F3FA2C5}" srcOrd="0" destOrd="0" presId="urn:microsoft.com/office/officeart/2008/layout/SquareAccentList"/>
    <dgm:cxn modelId="{DC3ACB5E-88D3-4CAE-A10B-4BEE6227B549}" type="presParOf" srcId="{70349D62-2E27-4ED1-8A7F-C95F2B189478}" destId="{4015FFD8-B963-44E0-8D88-0EB7823795A1}" srcOrd="1" destOrd="0" presId="urn:microsoft.com/office/officeart/2008/layout/SquareAccentList"/>
    <dgm:cxn modelId="{FA70069D-A124-47F7-A6F1-7A78A9766E13}" type="presParOf" srcId="{B612B135-D41A-4C55-AE37-61050B244320}" destId="{C688BC21-48F0-4897-A91C-21755E99815A}" srcOrd="2" destOrd="0" presId="urn:microsoft.com/office/officeart/2008/layout/SquareAccentList"/>
    <dgm:cxn modelId="{FA0DB6ED-705F-4E83-90E1-472530512DB4}" type="presParOf" srcId="{C688BC21-48F0-4897-A91C-21755E99815A}" destId="{A63FA571-5C93-4E44-9A46-57B1F738214D}" srcOrd="0" destOrd="0" presId="urn:microsoft.com/office/officeart/2008/layout/SquareAccentList"/>
    <dgm:cxn modelId="{9AA24D05-211B-4D3C-BE97-5844FF9B894C}" type="presParOf" srcId="{C688BC21-48F0-4897-A91C-21755E99815A}" destId="{8A2883FD-3057-4DE8-854B-6D85AD3EF8D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10655B3-3048-4CAF-84F3-534608755A0A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DCC6390F-028B-463F-9061-D19BF25B1913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C7539C55-2E86-468C-A464-403AAF7EEB27}" type="parTrans" cxnId="{C3CB9710-CB4E-4C26-811D-5AFA935F8C37}">
      <dgm:prSet/>
      <dgm:spPr/>
      <dgm:t>
        <a:bodyPr/>
        <a:lstStyle/>
        <a:p>
          <a:endParaRPr lang="hr-HR"/>
        </a:p>
      </dgm:t>
    </dgm:pt>
    <dgm:pt modelId="{036B5CF0-AD83-4B93-8A9B-80E11115EEBC}" type="sibTrans" cxnId="{C3CB9710-CB4E-4C26-811D-5AFA935F8C37}">
      <dgm:prSet/>
      <dgm:spPr/>
      <dgm:t>
        <a:bodyPr/>
        <a:lstStyle/>
        <a:p>
          <a:endParaRPr lang="hr-HR"/>
        </a:p>
      </dgm:t>
    </dgm:pt>
    <dgm:pt modelId="{7DED9E63-FAD0-4886-B2A6-5FCA17E02E8B}">
      <dgm:prSet phldrT="[Tekst]"/>
      <dgm:spPr/>
      <dgm:t>
        <a:bodyPr/>
        <a:lstStyle/>
        <a:p>
          <a:r>
            <a:rPr lang="hr-HR" dirty="0" smtClean="0"/>
            <a:t>med</a:t>
          </a:r>
          <a:endParaRPr lang="hr-HR" dirty="0"/>
        </a:p>
      </dgm:t>
    </dgm:pt>
    <dgm:pt modelId="{A0E15FF3-6050-4C6F-8063-0C0BA8452CDC}" type="parTrans" cxnId="{6D80FF1F-3FD6-40F3-AB03-75AEC10A81FB}">
      <dgm:prSet/>
      <dgm:spPr/>
      <dgm:t>
        <a:bodyPr/>
        <a:lstStyle/>
        <a:p>
          <a:endParaRPr lang="hr-HR"/>
        </a:p>
      </dgm:t>
    </dgm:pt>
    <dgm:pt modelId="{88E151CC-84B2-4A37-A2FF-F9F75C62010C}" type="sibTrans" cxnId="{6D80FF1F-3FD6-40F3-AB03-75AEC10A81FB}">
      <dgm:prSet/>
      <dgm:spPr/>
      <dgm:t>
        <a:bodyPr/>
        <a:lstStyle/>
        <a:p>
          <a:endParaRPr lang="hr-HR"/>
        </a:p>
      </dgm:t>
    </dgm:pt>
    <dgm:pt modelId="{95D33540-3424-47A3-BFE7-DE3A09D2BD53}">
      <dgm:prSet phldrT="[Tekst]"/>
      <dgm:spPr/>
      <dgm:t>
        <a:bodyPr/>
        <a:lstStyle/>
        <a:p>
          <a:r>
            <a:rPr lang="hr-HR" dirty="0" smtClean="0"/>
            <a:t>redovna cijena: 5€</a:t>
          </a:r>
          <a:endParaRPr lang="hr-HR" dirty="0"/>
        </a:p>
      </dgm:t>
    </dgm:pt>
    <dgm:pt modelId="{6DA3E14E-B184-4A0D-B043-E4F6EB3B4B4F}" type="parTrans" cxnId="{C47CA035-0D72-4467-BA14-74AE2D50C100}">
      <dgm:prSet/>
      <dgm:spPr/>
      <dgm:t>
        <a:bodyPr/>
        <a:lstStyle/>
        <a:p>
          <a:endParaRPr lang="hr-HR"/>
        </a:p>
      </dgm:t>
    </dgm:pt>
    <dgm:pt modelId="{9010FD46-C89A-4D82-AE3A-01F09C92EE11}" type="sibTrans" cxnId="{C47CA035-0D72-4467-BA14-74AE2D50C100}">
      <dgm:prSet/>
      <dgm:spPr/>
      <dgm:t>
        <a:bodyPr/>
        <a:lstStyle/>
        <a:p>
          <a:endParaRPr lang="hr-HR"/>
        </a:p>
      </dgm:t>
    </dgm:pt>
    <dgm:pt modelId="{2D1E7470-9504-4610-A7DB-CDAF30415BEF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A664D7B3-E36A-437F-8E08-09D6BED06003}" type="parTrans" cxnId="{5CD26027-04E6-4448-AAFA-761B5146991B}">
      <dgm:prSet/>
      <dgm:spPr/>
      <dgm:t>
        <a:bodyPr/>
        <a:lstStyle/>
        <a:p>
          <a:endParaRPr lang="hr-HR"/>
        </a:p>
      </dgm:t>
    </dgm:pt>
    <dgm:pt modelId="{AE61C34D-2A5C-4008-B6A0-C97DBAD55CB4}" type="sibTrans" cxnId="{5CD26027-04E6-4448-AAFA-761B5146991B}">
      <dgm:prSet/>
      <dgm:spPr/>
      <dgm:t>
        <a:bodyPr/>
        <a:lstStyle/>
        <a:p>
          <a:endParaRPr lang="hr-HR"/>
        </a:p>
      </dgm:t>
    </dgm:pt>
    <dgm:pt modelId="{4B04065C-0F02-4164-9976-F6BEA5E1AD53}">
      <dgm:prSet phldrT="[Tekst]"/>
      <dgm:spPr/>
      <dgm:t>
        <a:bodyPr/>
        <a:lstStyle/>
        <a:p>
          <a:r>
            <a:rPr lang="hr-HR" dirty="0" smtClean="0"/>
            <a:t>med</a:t>
          </a:r>
          <a:endParaRPr lang="hr-HR" dirty="0"/>
        </a:p>
      </dgm:t>
    </dgm:pt>
    <dgm:pt modelId="{15ABC9A5-D8CE-4504-BD2E-3564D6748DB1}" type="parTrans" cxnId="{545FF82D-BDE0-48A4-87C0-A3A6BE11471F}">
      <dgm:prSet/>
      <dgm:spPr/>
      <dgm:t>
        <a:bodyPr/>
        <a:lstStyle/>
        <a:p>
          <a:endParaRPr lang="hr-HR"/>
        </a:p>
      </dgm:t>
    </dgm:pt>
    <dgm:pt modelId="{EE5408F3-672D-482F-9F35-EC192F4BA27F}" type="sibTrans" cxnId="{545FF82D-BDE0-48A4-87C0-A3A6BE11471F}">
      <dgm:prSet/>
      <dgm:spPr/>
      <dgm:t>
        <a:bodyPr/>
        <a:lstStyle/>
        <a:p>
          <a:endParaRPr lang="hr-HR"/>
        </a:p>
      </dgm:t>
    </dgm:pt>
    <dgm:pt modelId="{A44EE1DE-10CE-4BA6-AA6F-3A8BA4A9C128}">
      <dgm:prSet phldrT="[Tekst]"/>
      <dgm:spPr/>
      <dgm:t>
        <a:bodyPr/>
        <a:lstStyle/>
        <a:p>
          <a:r>
            <a:rPr lang="hr-HR" dirty="0" smtClean="0"/>
            <a:t>redovna cijena: 4,80€ </a:t>
          </a:r>
          <a:endParaRPr lang="hr-HR" dirty="0"/>
        </a:p>
      </dgm:t>
    </dgm:pt>
    <dgm:pt modelId="{F8DBB605-CA86-415E-A06F-C00FF5CE357C}" type="parTrans" cxnId="{A1A3929C-029A-46EB-8000-688EF74B58A4}">
      <dgm:prSet/>
      <dgm:spPr/>
      <dgm:t>
        <a:bodyPr/>
        <a:lstStyle/>
        <a:p>
          <a:endParaRPr lang="hr-HR"/>
        </a:p>
      </dgm:t>
    </dgm:pt>
    <dgm:pt modelId="{94D095B8-319A-4A7A-AA9A-15B026654292}" type="sibTrans" cxnId="{A1A3929C-029A-46EB-8000-688EF74B58A4}">
      <dgm:prSet/>
      <dgm:spPr/>
      <dgm:t>
        <a:bodyPr/>
        <a:lstStyle/>
        <a:p>
          <a:endParaRPr lang="hr-HR"/>
        </a:p>
      </dgm:t>
    </dgm:pt>
    <dgm:pt modelId="{A5068B8D-47F0-4177-B45B-96ED326B3F36}">
      <dgm:prSet/>
      <dgm:spPr/>
      <dgm:t>
        <a:bodyPr/>
        <a:lstStyle/>
        <a:p>
          <a:r>
            <a:rPr lang="hr-HR" dirty="0" smtClean="0"/>
            <a:t>cijena na sniženju: 4,50€ </a:t>
          </a:r>
          <a:endParaRPr lang="hr-HR" dirty="0"/>
        </a:p>
      </dgm:t>
    </dgm:pt>
    <dgm:pt modelId="{379DFB9F-6C35-4203-94D9-16CBF03CAF8C}" type="parTrans" cxnId="{CB40D72C-AB0D-412D-AFD0-8BE4BC0FA121}">
      <dgm:prSet/>
      <dgm:spPr/>
      <dgm:t>
        <a:bodyPr/>
        <a:lstStyle/>
        <a:p>
          <a:endParaRPr lang="hr-HR"/>
        </a:p>
      </dgm:t>
    </dgm:pt>
    <dgm:pt modelId="{9CB5D777-035E-41B9-812E-27AB6581A42D}" type="sibTrans" cxnId="{CB40D72C-AB0D-412D-AFD0-8BE4BC0FA121}">
      <dgm:prSet/>
      <dgm:spPr/>
      <dgm:t>
        <a:bodyPr/>
        <a:lstStyle/>
        <a:p>
          <a:endParaRPr lang="hr-HR"/>
        </a:p>
      </dgm:t>
    </dgm:pt>
    <dgm:pt modelId="{5E136E51-CFC6-4ED9-AE52-ACB2A4C26D5B}">
      <dgm:prSet/>
      <dgm:spPr/>
      <dgm:t>
        <a:bodyPr/>
        <a:lstStyle/>
        <a:p>
          <a:r>
            <a:rPr lang="hr-HR" dirty="0" smtClean="0"/>
            <a:t>cijena na sniženju: 4,20€ </a:t>
          </a:r>
          <a:endParaRPr lang="hr-HR" dirty="0"/>
        </a:p>
      </dgm:t>
    </dgm:pt>
    <dgm:pt modelId="{488E7C4A-B1AF-4F42-94E9-EAC0376C22F4}" type="parTrans" cxnId="{C6487E49-6AE1-4BB8-9539-DC5455E44304}">
      <dgm:prSet/>
      <dgm:spPr/>
      <dgm:t>
        <a:bodyPr/>
        <a:lstStyle/>
        <a:p>
          <a:endParaRPr lang="hr-HR"/>
        </a:p>
      </dgm:t>
    </dgm:pt>
    <dgm:pt modelId="{E7077E83-C589-4DFF-8C45-96733173A1B2}" type="sibTrans" cxnId="{C6487E49-6AE1-4BB8-9539-DC5455E44304}">
      <dgm:prSet/>
      <dgm:spPr/>
      <dgm:t>
        <a:bodyPr/>
        <a:lstStyle/>
        <a:p>
          <a:endParaRPr lang="hr-HR"/>
        </a:p>
      </dgm:t>
    </dgm:pt>
    <dgm:pt modelId="{71C79186-D0A4-40F6-B2A9-F58074E27FA3}" type="pres">
      <dgm:prSet presAssocID="{710655B3-3048-4CAF-84F3-534608755A0A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56F81171-6995-42F0-8698-20DD283BB3CA}" type="pres">
      <dgm:prSet presAssocID="{DCC6390F-028B-463F-9061-D19BF25B1913}" presName="root" presStyleCnt="0">
        <dgm:presLayoutVars>
          <dgm:chMax/>
          <dgm:chPref/>
        </dgm:presLayoutVars>
      </dgm:prSet>
      <dgm:spPr/>
    </dgm:pt>
    <dgm:pt modelId="{88CB8FF5-CD3D-440F-9B56-AB472BC1B480}" type="pres">
      <dgm:prSet presAssocID="{DCC6390F-028B-463F-9061-D19BF25B1913}" presName="rootComposite" presStyleCnt="0">
        <dgm:presLayoutVars/>
      </dgm:prSet>
      <dgm:spPr/>
    </dgm:pt>
    <dgm:pt modelId="{A8181BB9-790A-4A9D-8A42-8A9AF98897E1}" type="pres">
      <dgm:prSet presAssocID="{DCC6390F-028B-463F-9061-D19BF25B1913}" presName="ParentAccent" presStyleLbl="alignNode1" presStyleIdx="0" presStyleCnt="2"/>
      <dgm:spPr/>
    </dgm:pt>
    <dgm:pt modelId="{BEA0D945-3BDE-422E-A3C4-78905A20828E}" type="pres">
      <dgm:prSet presAssocID="{DCC6390F-028B-463F-9061-D19BF25B1913}" presName="ParentSmallAccent" presStyleLbl="fgAcc1" presStyleIdx="0" presStyleCnt="2"/>
      <dgm:spPr/>
    </dgm:pt>
    <dgm:pt modelId="{6D63BF2A-BDF8-49C8-A732-C6646DA1679A}" type="pres">
      <dgm:prSet presAssocID="{DCC6390F-028B-463F-9061-D19BF25B1913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DB06974-C528-46D3-A638-BE4EC4267917}" type="pres">
      <dgm:prSet presAssocID="{DCC6390F-028B-463F-9061-D19BF25B1913}" presName="childShape" presStyleCnt="0">
        <dgm:presLayoutVars>
          <dgm:chMax val="0"/>
          <dgm:chPref val="0"/>
        </dgm:presLayoutVars>
      </dgm:prSet>
      <dgm:spPr/>
    </dgm:pt>
    <dgm:pt modelId="{BD27AFA2-D9C6-43F6-99FF-49F60433A306}" type="pres">
      <dgm:prSet presAssocID="{7DED9E63-FAD0-4886-B2A6-5FCA17E02E8B}" presName="childComposite" presStyleCnt="0">
        <dgm:presLayoutVars>
          <dgm:chMax val="0"/>
          <dgm:chPref val="0"/>
        </dgm:presLayoutVars>
      </dgm:prSet>
      <dgm:spPr/>
    </dgm:pt>
    <dgm:pt modelId="{370AD081-48BF-4071-B053-6E94309746A8}" type="pres">
      <dgm:prSet presAssocID="{7DED9E63-FAD0-4886-B2A6-5FCA17E02E8B}" presName="ChildAccent" presStyleLbl="solidFgAcc1" presStyleIdx="0" presStyleCnt="6"/>
      <dgm:spPr/>
    </dgm:pt>
    <dgm:pt modelId="{E0277822-88F3-435F-A312-D3DCCA91233D}" type="pres">
      <dgm:prSet presAssocID="{7DED9E63-FAD0-4886-B2A6-5FCA17E02E8B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5C89C27-7D2F-4CB0-B421-84501E06C905}" type="pres">
      <dgm:prSet presAssocID="{95D33540-3424-47A3-BFE7-DE3A09D2BD53}" presName="childComposite" presStyleCnt="0">
        <dgm:presLayoutVars>
          <dgm:chMax val="0"/>
          <dgm:chPref val="0"/>
        </dgm:presLayoutVars>
      </dgm:prSet>
      <dgm:spPr/>
    </dgm:pt>
    <dgm:pt modelId="{0DDA90F6-CDC5-4F63-B5D8-C231054750FC}" type="pres">
      <dgm:prSet presAssocID="{95D33540-3424-47A3-BFE7-DE3A09D2BD53}" presName="ChildAccent" presStyleLbl="solidFgAcc1" presStyleIdx="1" presStyleCnt="6"/>
      <dgm:spPr/>
    </dgm:pt>
    <dgm:pt modelId="{D0D8DB9A-176A-4176-95D8-8F1FA3ABCB4A}" type="pres">
      <dgm:prSet presAssocID="{95D33540-3424-47A3-BFE7-DE3A09D2BD53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ECBF4D7-991B-44EB-AB81-8ADB9D68DD2D}" type="pres">
      <dgm:prSet presAssocID="{A5068B8D-47F0-4177-B45B-96ED326B3F36}" presName="childComposite" presStyleCnt="0">
        <dgm:presLayoutVars>
          <dgm:chMax val="0"/>
          <dgm:chPref val="0"/>
        </dgm:presLayoutVars>
      </dgm:prSet>
      <dgm:spPr/>
    </dgm:pt>
    <dgm:pt modelId="{8649FE2A-8AB4-4983-8E81-C9D0ED707BA8}" type="pres">
      <dgm:prSet presAssocID="{A5068B8D-47F0-4177-B45B-96ED326B3F36}" presName="ChildAccent" presStyleLbl="solidFgAcc1" presStyleIdx="2" presStyleCnt="6"/>
      <dgm:spPr/>
    </dgm:pt>
    <dgm:pt modelId="{9EF4FB28-F7DB-45BA-9B71-AAD48363E212}" type="pres">
      <dgm:prSet presAssocID="{A5068B8D-47F0-4177-B45B-96ED326B3F36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5B0C6C4-943E-4F50-881F-DF2D13162B85}" type="pres">
      <dgm:prSet presAssocID="{2D1E7470-9504-4610-A7DB-CDAF30415BEF}" presName="root" presStyleCnt="0">
        <dgm:presLayoutVars>
          <dgm:chMax/>
          <dgm:chPref/>
        </dgm:presLayoutVars>
      </dgm:prSet>
      <dgm:spPr/>
    </dgm:pt>
    <dgm:pt modelId="{FBC38BD0-4C80-4D25-BC18-5B49240234CB}" type="pres">
      <dgm:prSet presAssocID="{2D1E7470-9504-4610-A7DB-CDAF30415BEF}" presName="rootComposite" presStyleCnt="0">
        <dgm:presLayoutVars/>
      </dgm:prSet>
      <dgm:spPr/>
    </dgm:pt>
    <dgm:pt modelId="{646422FE-AEC7-476C-87D2-EB82E594CA37}" type="pres">
      <dgm:prSet presAssocID="{2D1E7470-9504-4610-A7DB-CDAF30415BEF}" presName="ParentAccent" presStyleLbl="alignNode1" presStyleIdx="1" presStyleCnt="2"/>
      <dgm:spPr/>
    </dgm:pt>
    <dgm:pt modelId="{801A2AC3-2543-4DB9-8318-01575942A181}" type="pres">
      <dgm:prSet presAssocID="{2D1E7470-9504-4610-A7DB-CDAF30415BEF}" presName="ParentSmallAccent" presStyleLbl="fgAcc1" presStyleIdx="1" presStyleCnt="2"/>
      <dgm:spPr/>
    </dgm:pt>
    <dgm:pt modelId="{892D26E0-B25F-4F3F-AA73-345E8977D51D}" type="pres">
      <dgm:prSet presAssocID="{2D1E7470-9504-4610-A7DB-CDAF30415BEF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0E85A6E-2DD1-41BF-A7F0-F877A52EB5D8}" type="pres">
      <dgm:prSet presAssocID="{2D1E7470-9504-4610-A7DB-CDAF30415BEF}" presName="childShape" presStyleCnt="0">
        <dgm:presLayoutVars>
          <dgm:chMax val="0"/>
          <dgm:chPref val="0"/>
        </dgm:presLayoutVars>
      </dgm:prSet>
      <dgm:spPr/>
    </dgm:pt>
    <dgm:pt modelId="{472F4696-8BC7-4BD4-BB51-69CECE1FB293}" type="pres">
      <dgm:prSet presAssocID="{4B04065C-0F02-4164-9976-F6BEA5E1AD53}" presName="childComposite" presStyleCnt="0">
        <dgm:presLayoutVars>
          <dgm:chMax val="0"/>
          <dgm:chPref val="0"/>
        </dgm:presLayoutVars>
      </dgm:prSet>
      <dgm:spPr/>
    </dgm:pt>
    <dgm:pt modelId="{BB1929EC-924A-4EF6-B5AF-A0F2284DB3CD}" type="pres">
      <dgm:prSet presAssocID="{4B04065C-0F02-4164-9976-F6BEA5E1AD53}" presName="ChildAccent" presStyleLbl="solidFgAcc1" presStyleIdx="3" presStyleCnt="6"/>
      <dgm:spPr/>
    </dgm:pt>
    <dgm:pt modelId="{3C7F2377-D1B1-4C3E-840E-DD2CE3A834E3}" type="pres">
      <dgm:prSet presAssocID="{4B04065C-0F02-4164-9976-F6BEA5E1AD53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D22094A-3A38-421B-8B7C-DBE9C2CDB66B}" type="pres">
      <dgm:prSet presAssocID="{A44EE1DE-10CE-4BA6-AA6F-3A8BA4A9C128}" presName="childComposite" presStyleCnt="0">
        <dgm:presLayoutVars>
          <dgm:chMax val="0"/>
          <dgm:chPref val="0"/>
        </dgm:presLayoutVars>
      </dgm:prSet>
      <dgm:spPr/>
    </dgm:pt>
    <dgm:pt modelId="{F9D24DCF-3065-4EBF-BA2B-FC6A6462192A}" type="pres">
      <dgm:prSet presAssocID="{A44EE1DE-10CE-4BA6-AA6F-3A8BA4A9C128}" presName="ChildAccent" presStyleLbl="solidFgAcc1" presStyleIdx="4" presStyleCnt="6"/>
      <dgm:spPr/>
    </dgm:pt>
    <dgm:pt modelId="{58214D4E-83C7-4D35-8693-63399148C322}" type="pres">
      <dgm:prSet presAssocID="{A44EE1DE-10CE-4BA6-AA6F-3A8BA4A9C128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8D31C50-FC43-4C68-950F-42CADB66FBF3}" type="pres">
      <dgm:prSet presAssocID="{5E136E51-CFC6-4ED9-AE52-ACB2A4C26D5B}" presName="childComposite" presStyleCnt="0">
        <dgm:presLayoutVars>
          <dgm:chMax val="0"/>
          <dgm:chPref val="0"/>
        </dgm:presLayoutVars>
      </dgm:prSet>
      <dgm:spPr/>
    </dgm:pt>
    <dgm:pt modelId="{70A0FEF0-757C-45A3-B424-CF8A49661883}" type="pres">
      <dgm:prSet presAssocID="{5E136E51-CFC6-4ED9-AE52-ACB2A4C26D5B}" presName="ChildAccent" presStyleLbl="solidFgAcc1" presStyleIdx="5" presStyleCnt="6"/>
      <dgm:spPr/>
    </dgm:pt>
    <dgm:pt modelId="{8F72B774-151D-411B-94FE-CC25A4E54CB8}" type="pres">
      <dgm:prSet presAssocID="{5E136E51-CFC6-4ED9-AE52-ACB2A4C26D5B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47CA035-0D72-4467-BA14-74AE2D50C100}" srcId="{DCC6390F-028B-463F-9061-D19BF25B1913}" destId="{95D33540-3424-47A3-BFE7-DE3A09D2BD53}" srcOrd="1" destOrd="0" parTransId="{6DA3E14E-B184-4A0D-B043-E4F6EB3B4B4F}" sibTransId="{9010FD46-C89A-4D82-AE3A-01F09C92EE11}"/>
    <dgm:cxn modelId="{A1A3929C-029A-46EB-8000-688EF74B58A4}" srcId="{2D1E7470-9504-4610-A7DB-CDAF30415BEF}" destId="{A44EE1DE-10CE-4BA6-AA6F-3A8BA4A9C128}" srcOrd="1" destOrd="0" parTransId="{F8DBB605-CA86-415E-A06F-C00FF5CE357C}" sibTransId="{94D095B8-319A-4A7A-AA9A-15B026654292}"/>
    <dgm:cxn modelId="{88AE0C1C-1E26-4F00-AB5B-C6325179CBB7}" type="presOf" srcId="{710655B3-3048-4CAF-84F3-534608755A0A}" destId="{71C79186-D0A4-40F6-B2A9-F58074E27FA3}" srcOrd="0" destOrd="0" presId="urn:microsoft.com/office/officeart/2008/layout/SquareAccentList"/>
    <dgm:cxn modelId="{C6487E49-6AE1-4BB8-9539-DC5455E44304}" srcId="{2D1E7470-9504-4610-A7DB-CDAF30415BEF}" destId="{5E136E51-CFC6-4ED9-AE52-ACB2A4C26D5B}" srcOrd="2" destOrd="0" parTransId="{488E7C4A-B1AF-4F42-94E9-EAC0376C22F4}" sibTransId="{E7077E83-C589-4DFF-8C45-96733173A1B2}"/>
    <dgm:cxn modelId="{901AF9BC-55C1-424F-85DF-20E3CEEA6E71}" type="presOf" srcId="{2D1E7470-9504-4610-A7DB-CDAF30415BEF}" destId="{892D26E0-B25F-4F3F-AA73-345E8977D51D}" srcOrd="0" destOrd="0" presId="urn:microsoft.com/office/officeart/2008/layout/SquareAccentList"/>
    <dgm:cxn modelId="{6D80FF1F-3FD6-40F3-AB03-75AEC10A81FB}" srcId="{DCC6390F-028B-463F-9061-D19BF25B1913}" destId="{7DED9E63-FAD0-4886-B2A6-5FCA17E02E8B}" srcOrd="0" destOrd="0" parTransId="{A0E15FF3-6050-4C6F-8063-0C0BA8452CDC}" sibTransId="{88E151CC-84B2-4A37-A2FF-F9F75C62010C}"/>
    <dgm:cxn modelId="{2390AEEA-5081-459D-BE4C-830195B40F3D}" type="presOf" srcId="{A44EE1DE-10CE-4BA6-AA6F-3A8BA4A9C128}" destId="{58214D4E-83C7-4D35-8693-63399148C322}" srcOrd="0" destOrd="0" presId="urn:microsoft.com/office/officeart/2008/layout/SquareAccentList"/>
    <dgm:cxn modelId="{CB40D72C-AB0D-412D-AFD0-8BE4BC0FA121}" srcId="{DCC6390F-028B-463F-9061-D19BF25B1913}" destId="{A5068B8D-47F0-4177-B45B-96ED326B3F36}" srcOrd="2" destOrd="0" parTransId="{379DFB9F-6C35-4203-94D9-16CBF03CAF8C}" sibTransId="{9CB5D777-035E-41B9-812E-27AB6581A42D}"/>
    <dgm:cxn modelId="{76FBA640-9076-43EC-8D17-849A27FFBF48}" type="presOf" srcId="{4B04065C-0F02-4164-9976-F6BEA5E1AD53}" destId="{3C7F2377-D1B1-4C3E-840E-DD2CE3A834E3}" srcOrd="0" destOrd="0" presId="urn:microsoft.com/office/officeart/2008/layout/SquareAccentList"/>
    <dgm:cxn modelId="{545FF82D-BDE0-48A4-87C0-A3A6BE11471F}" srcId="{2D1E7470-9504-4610-A7DB-CDAF30415BEF}" destId="{4B04065C-0F02-4164-9976-F6BEA5E1AD53}" srcOrd="0" destOrd="0" parTransId="{15ABC9A5-D8CE-4504-BD2E-3564D6748DB1}" sibTransId="{EE5408F3-672D-482F-9F35-EC192F4BA27F}"/>
    <dgm:cxn modelId="{2996E000-1A09-41BF-B0E0-711FB2A1F5AA}" type="presOf" srcId="{95D33540-3424-47A3-BFE7-DE3A09D2BD53}" destId="{D0D8DB9A-176A-4176-95D8-8F1FA3ABCB4A}" srcOrd="0" destOrd="0" presId="urn:microsoft.com/office/officeart/2008/layout/SquareAccentList"/>
    <dgm:cxn modelId="{BDD13059-F6AC-47ED-8E49-C957F61474FC}" type="presOf" srcId="{5E136E51-CFC6-4ED9-AE52-ACB2A4C26D5B}" destId="{8F72B774-151D-411B-94FE-CC25A4E54CB8}" srcOrd="0" destOrd="0" presId="urn:microsoft.com/office/officeart/2008/layout/SquareAccentList"/>
    <dgm:cxn modelId="{C3CB9710-CB4E-4C26-811D-5AFA935F8C37}" srcId="{710655B3-3048-4CAF-84F3-534608755A0A}" destId="{DCC6390F-028B-463F-9061-D19BF25B1913}" srcOrd="0" destOrd="0" parTransId="{C7539C55-2E86-468C-A464-403AAF7EEB27}" sibTransId="{036B5CF0-AD83-4B93-8A9B-80E11115EEBC}"/>
    <dgm:cxn modelId="{ADE1B8EC-A88B-4D3A-BC46-8C9FFD416716}" type="presOf" srcId="{A5068B8D-47F0-4177-B45B-96ED326B3F36}" destId="{9EF4FB28-F7DB-45BA-9B71-AAD48363E212}" srcOrd="0" destOrd="0" presId="urn:microsoft.com/office/officeart/2008/layout/SquareAccentList"/>
    <dgm:cxn modelId="{BBFA4074-4ED5-4383-9340-01EC419823B9}" type="presOf" srcId="{7DED9E63-FAD0-4886-B2A6-5FCA17E02E8B}" destId="{E0277822-88F3-435F-A312-D3DCCA91233D}" srcOrd="0" destOrd="0" presId="urn:microsoft.com/office/officeart/2008/layout/SquareAccentList"/>
    <dgm:cxn modelId="{5CD26027-04E6-4448-AAFA-761B5146991B}" srcId="{710655B3-3048-4CAF-84F3-534608755A0A}" destId="{2D1E7470-9504-4610-A7DB-CDAF30415BEF}" srcOrd="1" destOrd="0" parTransId="{A664D7B3-E36A-437F-8E08-09D6BED06003}" sibTransId="{AE61C34D-2A5C-4008-B6A0-C97DBAD55CB4}"/>
    <dgm:cxn modelId="{3BFF220F-3953-4E7C-898A-39FDF3062051}" type="presOf" srcId="{DCC6390F-028B-463F-9061-D19BF25B1913}" destId="{6D63BF2A-BDF8-49C8-A732-C6646DA1679A}" srcOrd="0" destOrd="0" presId="urn:microsoft.com/office/officeart/2008/layout/SquareAccentList"/>
    <dgm:cxn modelId="{C639EC81-A221-4457-AAC7-D233527EE27C}" type="presParOf" srcId="{71C79186-D0A4-40F6-B2A9-F58074E27FA3}" destId="{56F81171-6995-42F0-8698-20DD283BB3CA}" srcOrd="0" destOrd="0" presId="urn:microsoft.com/office/officeart/2008/layout/SquareAccentList"/>
    <dgm:cxn modelId="{A9336203-A891-418E-AB66-18FA88A1DC64}" type="presParOf" srcId="{56F81171-6995-42F0-8698-20DD283BB3CA}" destId="{88CB8FF5-CD3D-440F-9B56-AB472BC1B480}" srcOrd="0" destOrd="0" presId="urn:microsoft.com/office/officeart/2008/layout/SquareAccentList"/>
    <dgm:cxn modelId="{C75DC9CB-BF13-473C-BE83-C1DE10582FDE}" type="presParOf" srcId="{88CB8FF5-CD3D-440F-9B56-AB472BC1B480}" destId="{A8181BB9-790A-4A9D-8A42-8A9AF98897E1}" srcOrd="0" destOrd="0" presId="urn:microsoft.com/office/officeart/2008/layout/SquareAccentList"/>
    <dgm:cxn modelId="{08F420D9-734A-421D-8A74-CCB7CA48D254}" type="presParOf" srcId="{88CB8FF5-CD3D-440F-9B56-AB472BC1B480}" destId="{BEA0D945-3BDE-422E-A3C4-78905A20828E}" srcOrd="1" destOrd="0" presId="urn:microsoft.com/office/officeart/2008/layout/SquareAccentList"/>
    <dgm:cxn modelId="{57DE4875-C06B-4161-B8AA-9B4316C20323}" type="presParOf" srcId="{88CB8FF5-CD3D-440F-9B56-AB472BC1B480}" destId="{6D63BF2A-BDF8-49C8-A732-C6646DA1679A}" srcOrd="2" destOrd="0" presId="urn:microsoft.com/office/officeart/2008/layout/SquareAccentList"/>
    <dgm:cxn modelId="{F34CCB44-2FAC-4C67-A380-4910AB59D71D}" type="presParOf" srcId="{56F81171-6995-42F0-8698-20DD283BB3CA}" destId="{9DB06974-C528-46D3-A638-BE4EC4267917}" srcOrd="1" destOrd="0" presId="urn:microsoft.com/office/officeart/2008/layout/SquareAccentList"/>
    <dgm:cxn modelId="{5D11CC90-D112-401D-B380-C1B8D7CC2F74}" type="presParOf" srcId="{9DB06974-C528-46D3-A638-BE4EC4267917}" destId="{BD27AFA2-D9C6-43F6-99FF-49F60433A306}" srcOrd="0" destOrd="0" presId="urn:microsoft.com/office/officeart/2008/layout/SquareAccentList"/>
    <dgm:cxn modelId="{1A1B3BC8-1ABA-4717-A261-A6F8EA2C630C}" type="presParOf" srcId="{BD27AFA2-D9C6-43F6-99FF-49F60433A306}" destId="{370AD081-48BF-4071-B053-6E94309746A8}" srcOrd="0" destOrd="0" presId="urn:microsoft.com/office/officeart/2008/layout/SquareAccentList"/>
    <dgm:cxn modelId="{60C7842A-8C02-4424-A0D2-9CCFA977D20E}" type="presParOf" srcId="{BD27AFA2-D9C6-43F6-99FF-49F60433A306}" destId="{E0277822-88F3-435F-A312-D3DCCA91233D}" srcOrd="1" destOrd="0" presId="urn:microsoft.com/office/officeart/2008/layout/SquareAccentList"/>
    <dgm:cxn modelId="{B7C5CFBC-0C52-46C5-AC23-483879247741}" type="presParOf" srcId="{9DB06974-C528-46D3-A638-BE4EC4267917}" destId="{55C89C27-7D2F-4CB0-B421-84501E06C905}" srcOrd="1" destOrd="0" presId="urn:microsoft.com/office/officeart/2008/layout/SquareAccentList"/>
    <dgm:cxn modelId="{FDADDE42-43DB-4E8D-8E7E-9176A406DC30}" type="presParOf" srcId="{55C89C27-7D2F-4CB0-B421-84501E06C905}" destId="{0DDA90F6-CDC5-4F63-B5D8-C231054750FC}" srcOrd="0" destOrd="0" presId="urn:microsoft.com/office/officeart/2008/layout/SquareAccentList"/>
    <dgm:cxn modelId="{C4B366FC-90B8-43FA-A68D-2F8AEFFB6321}" type="presParOf" srcId="{55C89C27-7D2F-4CB0-B421-84501E06C905}" destId="{D0D8DB9A-176A-4176-95D8-8F1FA3ABCB4A}" srcOrd="1" destOrd="0" presId="urn:microsoft.com/office/officeart/2008/layout/SquareAccentList"/>
    <dgm:cxn modelId="{F874CCF5-1153-4C6C-AC7F-6F014AAEA489}" type="presParOf" srcId="{9DB06974-C528-46D3-A638-BE4EC4267917}" destId="{4ECBF4D7-991B-44EB-AB81-8ADB9D68DD2D}" srcOrd="2" destOrd="0" presId="urn:microsoft.com/office/officeart/2008/layout/SquareAccentList"/>
    <dgm:cxn modelId="{113E5EB8-1D2B-4062-8391-3783AE5380F5}" type="presParOf" srcId="{4ECBF4D7-991B-44EB-AB81-8ADB9D68DD2D}" destId="{8649FE2A-8AB4-4983-8E81-C9D0ED707BA8}" srcOrd="0" destOrd="0" presId="urn:microsoft.com/office/officeart/2008/layout/SquareAccentList"/>
    <dgm:cxn modelId="{BE869C19-F805-4AD2-A42A-CEDAFB35CAAE}" type="presParOf" srcId="{4ECBF4D7-991B-44EB-AB81-8ADB9D68DD2D}" destId="{9EF4FB28-F7DB-45BA-9B71-AAD48363E212}" srcOrd="1" destOrd="0" presId="urn:microsoft.com/office/officeart/2008/layout/SquareAccentList"/>
    <dgm:cxn modelId="{44A22E4D-A612-476E-B97D-00B9D6419976}" type="presParOf" srcId="{71C79186-D0A4-40F6-B2A9-F58074E27FA3}" destId="{D5B0C6C4-943E-4F50-881F-DF2D13162B85}" srcOrd="1" destOrd="0" presId="urn:microsoft.com/office/officeart/2008/layout/SquareAccentList"/>
    <dgm:cxn modelId="{169F65D5-4FD2-4074-9681-FB7462BFB277}" type="presParOf" srcId="{D5B0C6C4-943E-4F50-881F-DF2D13162B85}" destId="{FBC38BD0-4C80-4D25-BC18-5B49240234CB}" srcOrd="0" destOrd="0" presId="urn:microsoft.com/office/officeart/2008/layout/SquareAccentList"/>
    <dgm:cxn modelId="{6D2BC4E8-00E7-44CA-8E12-288A066BB401}" type="presParOf" srcId="{FBC38BD0-4C80-4D25-BC18-5B49240234CB}" destId="{646422FE-AEC7-476C-87D2-EB82E594CA37}" srcOrd="0" destOrd="0" presId="urn:microsoft.com/office/officeart/2008/layout/SquareAccentList"/>
    <dgm:cxn modelId="{BCA62F2F-1C8A-42B9-B408-05AB272164B1}" type="presParOf" srcId="{FBC38BD0-4C80-4D25-BC18-5B49240234CB}" destId="{801A2AC3-2543-4DB9-8318-01575942A181}" srcOrd="1" destOrd="0" presId="urn:microsoft.com/office/officeart/2008/layout/SquareAccentList"/>
    <dgm:cxn modelId="{7F49E615-644E-4F88-B656-09ACAD441F5B}" type="presParOf" srcId="{FBC38BD0-4C80-4D25-BC18-5B49240234CB}" destId="{892D26E0-B25F-4F3F-AA73-345E8977D51D}" srcOrd="2" destOrd="0" presId="urn:microsoft.com/office/officeart/2008/layout/SquareAccentList"/>
    <dgm:cxn modelId="{90749CA9-1ADD-44DD-8480-5C27AE661DE4}" type="presParOf" srcId="{D5B0C6C4-943E-4F50-881F-DF2D13162B85}" destId="{F0E85A6E-2DD1-41BF-A7F0-F877A52EB5D8}" srcOrd="1" destOrd="0" presId="urn:microsoft.com/office/officeart/2008/layout/SquareAccentList"/>
    <dgm:cxn modelId="{C1AD98A8-6661-4B3F-9039-4B6AEC66753A}" type="presParOf" srcId="{F0E85A6E-2DD1-41BF-A7F0-F877A52EB5D8}" destId="{472F4696-8BC7-4BD4-BB51-69CECE1FB293}" srcOrd="0" destOrd="0" presId="urn:microsoft.com/office/officeart/2008/layout/SquareAccentList"/>
    <dgm:cxn modelId="{27878FD8-96AA-48AC-9B0D-59D28B479A90}" type="presParOf" srcId="{472F4696-8BC7-4BD4-BB51-69CECE1FB293}" destId="{BB1929EC-924A-4EF6-B5AF-A0F2284DB3CD}" srcOrd="0" destOrd="0" presId="urn:microsoft.com/office/officeart/2008/layout/SquareAccentList"/>
    <dgm:cxn modelId="{0EBB0904-924E-4378-A095-7EEA995F873A}" type="presParOf" srcId="{472F4696-8BC7-4BD4-BB51-69CECE1FB293}" destId="{3C7F2377-D1B1-4C3E-840E-DD2CE3A834E3}" srcOrd="1" destOrd="0" presId="urn:microsoft.com/office/officeart/2008/layout/SquareAccentList"/>
    <dgm:cxn modelId="{3BB58EC5-AF6D-4ABA-8505-1F1863CEF11F}" type="presParOf" srcId="{F0E85A6E-2DD1-41BF-A7F0-F877A52EB5D8}" destId="{FD22094A-3A38-421B-8B7C-DBE9C2CDB66B}" srcOrd="1" destOrd="0" presId="urn:microsoft.com/office/officeart/2008/layout/SquareAccentList"/>
    <dgm:cxn modelId="{13B80C06-34B6-4114-A0AD-75FA028FAE87}" type="presParOf" srcId="{FD22094A-3A38-421B-8B7C-DBE9C2CDB66B}" destId="{F9D24DCF-3065-4EBF-BA2B-FC6A6462192A}" srcOrd="0" destOrd="0" presId="urn:microsoft.com/office/officeart/2008/layout/SquareAccentList"/>
    <dgm:cxn modelId="{06D41CE6-EC19-4209-AB30-7DCAD951A5B4}" type="presParOf" srcId="{FD22094A-3A38-421B-8B7C-DBE9C2CDB66B}" destId="{58214D4E-83C7-4D35-8693-63399148C322}" srcOrd="1" destOrd="0" presId="urn:microsoft.com/office/officeart/2008/layout/SquareAccentList"/>
    <dgm:cxn modelId="{06F3FC63-486E-40C3-9232-4F3D8CAB3918}" type="presParOf" srcId="{F0E85A6E-2DD1-41BF-A7F0-F877A52EB5D8}" destId="{68D31C50-FC43-4C68-950F-42CADB66FBF3}" srcOrd="2" destOrd="0" presId="urn:microsoft.com/office/officeart/2008/layout/SquareAccentList"/>
    <dgm:cxn modelId="{0494B89D-5466-49C8-8F52-BEAEBC45D7C3}" type="presParOf" srcId="{68D31C50-FC43-4C68-950F-42CADB66FBF3}" destId="{70A0FEF0-757C-45A3-B424-CF8A49661883}" srcOrd="0" destOrd="0" presId="urn:microsoft.com/office/officeart/2008/layout/SquareAccentList"/>
    <dgm:cxn modelId="{3202B042-7D3B-4178-A5D7-BBC99092B929}" type="presParOf" srcId="{68D31C50-FC43-4C68-950F-42CADB66FBF3}" destId="{8F72B774-151D-411B-94FE-CC25A4E54CB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8ECEDC9-3873-4E03-99DC-E1E490587E84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D33A349-2A31-417E-8FA1-02873C64138E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8338FF71-DD93-40E6-9B4F-2CA7FF6FAFD9}" type="parTrans" cxnId="{F9441DC6-06E4-4FE8-892F-76242793E5A2}">
      <dgm:prSet/>
      <dgm:spPr/>
      <dgm:t>
        <a:bodyPr/>
        <a:lstStyle/>
        <a:p>
          <a:endParaRPr lang="hr-HR"/>
        </a:p>
      </dgm:t>
    </dgm:pt>
    <dgm:pt modelId="{E87960D1-1B3F-49DE-93EF-EE7297238576}" type="sibTrans" cxnId="{F9441DC6-06E4-4FE8-892F-76242793E5A2}">
      <dgm:prSet/>
      <dgm:spPr/>
      <dgm:t>
        <a:bodyPr/>
        <a:lstStyle/>
        <a:p>
          <a:endParaRPr lang="hr-HR"/>
        </a:p>
      </dgm:t>
    </dgm:pt>
    <dgm:pt modelId="{D5EA61A5-EF21-496B-B829-AF0A75FB4CD1}">
      <dgm:prSet phldrT="[Tekst]"/>
      <dgm:spPr/>
      <dgm:t>
        <a:bodyPr/>
        <a:lstStyle/>
        <a:p>
          <a:r>
            <a:rPr lang="hr-HR" dirty="0" smtClean="0"/>
            <a:t>banane</a:t>
          </a:r>
          <a:endParaRPr lang="hr-HR" dirty="0"/>
        </a:p>
      </dgm:t>
    </dgm:pt>
    <dgm:pt modelId="{65B6B368-F980-4305-A550-159CD15BE6F5}" type="parTrans" cxnId="{C9D9CD4F-01E8-4553-A3AC-B849C6B8077B}">
      <dgm:prSet/>
      <dgm:spPr/>
      <dgm:t>
        <a:bodyPr/>
        <a:lstStyle/>
        <a:p>
          <a:endParaRPr lang="hr-HR"/>
        </a:p>
      </dgm:t>
    </dgm:pt>
    <dgm:pt modelId="{6DD65456-BE1D-40E3-B7B1-392F6733172A}" type="sibTrans" cxnId="{C9D9CD4F-01E8-4553-A3AC-B849C6B8077B}">
      <dgm:prSet/>
      <dgm:spPr/>
      <dgm:t>
        <a:bodyPr/>
        <a:lstStyle/>
        <a:p>
          <a:endParaRPr lang="hr-HR"/>
        </a:p>
      </dgm:t>
    </dgm:pt>
    <dgm:pt modelId="{45C676DF-B8AE-4E0E-8866-11BE3D8A8DC6}">
      <dgm:prSet phldrT="[Tekst]"/>
      <dgm:spPr/>
      <dgm:t>
        <a:bodyPr/>
        <a:lstStyle/>
        <a:p>
          <a:r>
            <a:rPr lang="hr-HR" dirty="0" smtClean="0"/>
            <a:t>redovna cijena: 1,20€ (kg) </a:t>
          </a:r>
          <a:endParaRPr lang="hr-HR" dirty="0"/>
        </a:p>
      </dgm:t>
    </dgm:pt>
    <dgm:pt modelId="{E1AB12DA-D6F9-46AA-8DC5-17CF3EB9BE50}" type="parTrans" cxnId="{5EBD16B5-6BD7-4549-A5F0-EB8040EDAE05}">
      <dgm:prSet/>
      <dgm:spPr/>
      <dgm:t>
        <a:bodyPr/>
        <a:lstStyle/>
        <a:p>
          <a:endParaRPr lang="hr-HR"/>
        </a:p>
      </dgm:t>
    </dgm:pt>
    <dgm:pt modelId="{8F566E4C-D897-43FA-ACBC-3B9CDAF4D870}" type="sibTrans" cxnId="{5EBD16B5-6BD7-4549-A5F0-EB8040EDAE05}">
      <dgm:prSet/>
      <dgm:spPr/>
      <dgm:t>
        <a:bodyPr/>
        <a:lstStyle/>
        <a:p>
          <a:endParaRPr lang="hr-HR"/>
        </a:p>
      </dgm:t>
    </dgm:pt>
    <dgm:pt modelId="{C01A0EE4-1330-404F-818A-8C3659382F7D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DA634CD3-D263-4292-B2D7-E1D5364AFCB4}" type="parTrans" cxnId="{35B0FBD2-BD5F-4CB0-806F-0DEA4FADE84A}">
      <dgm:prSet/>
      <dgm:spPr/>
      <dgm:t>
        <a:bodyPr/>
        <a:lstStyle/>
        <a:p>
          <a:endParaRPr lang="hr-HR"/>
        </a:p>
      </dgm:t>
    </dgm:pt>
    <dgm:pt modelId="{B30BFAE2-E347-4D65-8D80-A4AB18FF7CB5}" type="sibTrans" cxnId="{35B0FBD2-BD5F-4CB0-806F-0DEA4FADE84A}">
      <dgm:prSet/>
      <dgm:spPr/>
      <dgm:t>
        <a:bodyPr/>
        <a:lstStyle/>
        <a:p>
          <a:endParaRPr lang="hr-HR"/>
        </a:p>
      </dgm:t>
    </dgm:pt>
    <dgm:pt modelId="{9FBEF541-9DB5-4F53-9114-2B7D5C200AC5}">
      <dgm:prSet phldrT="[Tekst]"/>
      <dgm:spPr/>
      <dgm:t>
        <a:bodyPr/>
        <a:lstStyle/>
        <a:p>
          <a:r>
            <a:rPr lang="hr-HR" dirty="0" smtClean="0"/>
            <a:t>banane</a:t>
          </a:r>
          <a:endParaRPr lang="hr-HR" dirty="0"/>
        </a:p>
      </dgm:t>
    </dgm:pt>
    <dgm:pt modelId="{EECEB3FF-CE58-4000-B82D-0EEE204FE9F8}" type="parTrans" cxnId="{D2BED340-AAC5-42F1-89C2-C2E6F24902E8}">
      <dgm:prSet/>
      <dgm:spPr/>
      <dgm:t>
        <a:bodyPr/>
        <a:lstStyle/>
        <a:p>
          <a:endParaRPr lang="hr-HR"/>
        </a:p>
      </dgm:t>
    </dgm:pt>
    <dgm:pt modelId="{A793AE14-981C-44E2-B464-AF08393CEB91}" type="sibTrans" cxnId="{D2BED340-AAC5-42F1-89C2-C2E6F24902E8}">
      <dgm:prSet/>
      <dgm:spPr/>
      <dgm:t>
        <a:bodyPr/>
        <a:lstStyle/>
        <a:p>
          <a:endParaRPr lang="hr-HR"/>
        </a:p>
      </dgm:t>
    </dgm:pt>
    <dgm:pt modelId="{5B16ECAF-2793-4BE2-B1F1-4D01C73EB84F}">
      <dgm:prSet phldrT="[Tekst]"/>
      <dgm:spPr/>
      <dgm:t>
        <a:bodyPr/>
        <a:lstStyle/>
        <a:p>
          <a:r>
            <a:rPr lang="hr-HR" dirty="0" smtClean="0"/>
            <a:t>redovna cijena: 1,10€ (kg) </a:t>
          </a:r>
          <a:endParaRPr lang="hr-HR" dirty="0"/>
        </a:p>
      </dgm:t>
    </dgm:pt>
    <dgm:pt modelId="{4732C405-23B5-48E1-9B5F-036EF3717366}" type="parTrans" cxnId="{BB1D2B9C-DBE5-47E1-B814-A1C1240F0B7F}">
      <dgm:prSet/>
      <dgm:spPr/>
      <dgm:t>
        <a:bodyPr/>
        <a:lstStyle/>
        <a:p>
          <a:endParaRPr lang="hr-HR"/>
        </a:p>
      </dgm:t>
    </dgm:pt>
    <dgm:pt modelId="{666BE563-E577-4D3A-8C98-220B52518510}" type="sibTrans" cxnId="{BB1D2B9C-DBE5-47E1-B814-A1C1240F0B7F}">
      <dgm:prSet/>
      <dgm:spPr/>
      <dgm:t>
        <a:bodyPr/>
        <a:lstStyle/>
        <a:p>
          <a:endParaRPr lang="hr-HR"/>
        </a:p>
      </dgm:t>
    </dgm:pt>
    <dgm:pt modelId="{35DEEFFD-01AF-4597-8B0A-FB320A7C6B1A}">
      <dgm:prSet/>
      <dgm:spPr/>
      <dgm:t>
        <a:bodyPr/>
        <a:lstStyle/>
        <a:p>
          <a:r>
            <a:rPr lang="hr-HR" dirty="0" smtClean="0"/>
            <a:t>cijena na sniženju: 1€ (kg) </a:t>
          </a:r>
          <a:endParaRPr lang="hr-HR" dirty="0"/>
        </a:p>
      </dgm:t>
    </dgm:pt>
    <dgm:pt modelId="{F48CB07D-3BD0-4CFE-B8CB-0049BFEB266E}" type="parTrans" cxnId="{24BB0159-0D20-4038-A07D-364EED509E13}">
      <dgm:prSet/>
      <dgm:spPr/>
      <dgm:t>
        <a:bodyPr/>
        <a:lstStyle/>
        <a:p>
          <a:endParaRPr lang="hr-HR"/>
        </a:p>
      </dgm:t>
    </dgm:pt>
    <dgm:pt modelId="{DCF2BD69-30EC-4E2A-B9E6-567389DDE4F3}" type="sibTrans" cxnId="{24BB0159-0D20-4038-A07D-364EED509E13}">
      <dgm:prSet/>
      <dgm:spPr/>
      <dgm:t>
        <a:bodyPr/>
        <a:lstStyle/>
        <a:p>
          <a:endParaRPr lang="hr-HR"/>
        </a:p>
      </dgm:t>
    </dgm:pt>
    <dgm:pt modelId="{6116492E-6C80-470A-8915-9D0F9775A882}">
      <dgm:prSet/>
      <dgm:spPr/>
      <dgm:t>
        <a:bodyPr/>
        <a:lstStyle/>
        <a:p>
          <a:r>
            <a:rPr lang="hr-HR" dirty="0" smtClean="0"/>
            <a:t>cijena na sniženju: 0,90€ (kg)</a:t>
          </a:r>
          <a:endParaRPr lang="hr-HR" dirty="0"/>
        </a:p>
      </dgm:t>
    </dgm:pt>
    <dgm:pt modelId="{B53774A4-79F6-4BE1-88C3-CAAD97E26B58}" type="parTrans" cxnId="{545A44F8-F257-42C9-92AA-0624EA73BE69}">
      <dgm:prSet/>
      <dgm:spPr/>
      <dgm:t>
        <a:bodyPr/>
        <a:lstStyle/>
        <a:p>
          <a:endParaRPr lang="hr-HR"/>
        </a:p>
      </dgm:t>
    </dgm:pt>
    <dgm:pt modelId="{5FCF13DE-8CAC-4BD1-9AF0-143728C6693F}" type="sibTrans" cxnId="{545A44F8-F257-42C9-92AA-0624EA73BE69}">
      <dgm:prSet/>
      <dgm:spPr/>
      <dgm:t>
        <a:bodyPr/>
        <a:lstStyle/>
        <a:p>
          <a:endParaRPr lang="hr-HR"/>
        </a:p>
      </dgm:t>
    </dgm:pt>
    <dgm:pt modelId="{05EF9254-659D-4908-8A8D-1680D9F4706D}" type="pres">
      <dgm:prSet presAssocID="{88ECEDC9-3873-4E03-99DC-E1E490587E8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4A745AC0-6C66-4298-8615-ABE783D102F3}" type="pres">
      <dgm:prSet presAssocID="{BD33A349-2A31-417E-8FA1-02873C64138E}" presName="root" presStyleCnt="0">
        <dgm:presLayoutVars>
          <dgm:chMax/>
          <dgm:chPref/>
        </dgm:presLayoutVars>
      </dgm:prSet>
      <dgm:spPr/>
    </dgm:pt>
    <dgm:pt modelId="{B598E77E-6DFE-4D9C-9C4D-1F96918A34BD}" type="pres">
      <dgm:prSet presAssocID="{BD33A349-2A31-417E-8FA1-02873C64138E}" presName="rootComposite" presStyleCnt="0">
        <dgm:presLayoutVars/>
      </dgm:prSet>
      <dgm:spPr/>
    </dgm:pt>
    <dgm:pt modelId="{D9056FCC-8B4C-46BF-AE52-49D1528A36A6}" type="pres">
      <dgm:prSet presAssocID="{BD33A349-2A31-417E-8FA1-02873C64138E}" presName="ParentAccent" presStyleLbl="alignNode1" presStyleIdx="0" presStyleCnt="2"/>
      <dgm:spPr/>
    </dgm:pt>
    <dgm:pt modelId="{04CC48E0-1782-4BE3-B942-2B2A8D1E6949}" type="pres">
      <dgm:prSet presAssocID="{BD33A349-2A31-417E-8FA1-02873C64138E}" presName="ParentSmallAccent" presStyleLbl="fgAcc1" presStyleIdx="0" presStyleCnt="2"/>
      <dgm:spPr/>
    </dgm:pt>
    <dgm:pt modelId="{87974CD3-F09E-46EE-A677-FF5B5D9E27E9}" type="pres">
      <dgm:prSet presAssocID="{BD33A349-2A31-417E-8FA1-02873C64138E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CDE70A-6E76-44A0-919C-7854ECAAE320}" type="pres">
      <dgm:prSet presAssocID="{BD33A349-2A31-417E-8FA1-02873C64138E}" presName="childShape" presStyleCnt="0">
        <dgm:presLayoutVars>
          <dgm:chMax val="0"/>
          <dgm:chPref val="0"/>
        </dgm:presLayoutVars>
      </dgm:prSet>
      <dgm:spPr/>
    </dgm:pt>
    <dgm:pt modelId="{EABE7D74-128E-4150-BD85-72E3866CEF22}" type="pres">
      <dgm:prSet presAssocID="{D5EA61A5-EF21-496B-B829-AF0A75FB4CD1}" presName="childComposite" presStyleCnt="0">
        <dgm:presLayoutVars>
          <dgm:chMax val="0"/>
          <dgm:chPref val="0"/>
        </dgm:presLayoutVars>
      </dgm:prSet>
      <dgm:spPr/>
    </dgm:pt>
    <dgm:pt modelId="{BEC7941E-C374-4DFD-9A01-3127964E5A3F}" type="pres">
      <dgm:prSet presAssocID="{D5EA61A5-EF21-496B-B829-AF0A75FB4CD1}" presName="ChildAccent" presStyleLbl="solidFgAcc1" presStyleIdx="0" presStyleCnt="6"/>
      <dgm:spPr/>
    </dgm:pt>
    <dgm:pt modelId="{A7F6A19A-EA25-41EE-B8AC-11492B1BD499}" type="pres">
      <dgm:prSet presAssocID="{D5EA61A5-EF21-496B-B829-AF0A75FB4CD1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429FF29-6F29-47A5-99C0-08389FB76923}" type="pres">
      <dgm:prSet presAssocID="{45C676DF-B8AE-4E0E-8866-11BE3D8A8DC6}" presName="childComposite" presStyleCnt="0">
        <dgm:presLayoutVars>
          <dgm:chMax val="0"/>
          <dgm:chPref val="0"/>
        </dgm:presLayoutVars>
      </dgm:prSet>
      <dgm:spPr/>
    </dgm:pt>
    <dgm:pt modelId="{286ACA82-CD18-4652-9A51-9CD62BF2EA6A}" type="pres">
      <dgm:prSet presAssocID="{45C676DF-B8AE-4E0E-8866-11BE3D8A8DC6}" presName="ChildAccent" presStyleLbl="solidFgAcc1" presStyleIdx="1" presStyleCnt="6"/>
      <dgm:spPr/>
    </dgm:pt>
    <dgm:pt modelId="{42DE8E92-AFB5-4CF5-9253-D89EF646D757}" type="pres">
      <dgm:prSet presAssocID="{45C676DF-B8AE-4E0E-8866-11BE3D8A8DC6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CEA6965-0542-49D7-997A-925ABEAB296F}" type="pres">
      <dgm:prSet presAssocID="{35DEEFFD-01AF-4597-8B0A-FB320A7C6B1A}" presName="childComposite" presStyleCnt="0">
        <dgm:presLayoutVars>
          <dgm:chMax val="0"/>
          <dgm:chPref val="0"/>
        </dgm:presLayoutVars>
      </dgm:prSet>
      <dgm:spPr/>
    </dgm:pt>
    <dgm:pt modelId="{5EA0A7C2-1776-4CE5-A7A7-41B2B06814B8}" type="pres">
      <dgm:prSet presAssocID="{35DEEFFD-01AF-4597-8B0A-FB320A7C6B1A}" presName="ChildAccent" presStyleLbl="solidFgAcc1" presStyleIdx="2" presStyleCnt="6"/>
      <dgm:spPr/>
    </dgm:pt>
    <dgm:pt modelId="{D9BF0390-F0B2-4478-82C3-DD9386214292}" type="pres">
      <dgm:prSet presAssocID="{35DEEFFD-01AF-4597-8B0A-FB320A7C6B1A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1D98CEB-6839-4C66-A878-2C0FFE457491}" type="pres">
      <dgm:prSet presAssocID="{C01A0EE4-1330-404F-818A-8C3659382F7D}" presName="root" presStyleCnt="0">
        <dgm:presLayoutVars>
          <dgm:chMax/>
          <dgm:chPref/>
        </dgm:presLayoutVars>
      </dgm:prSet>
      <dgm:spPr/>
    </dgm:pt>
    <dgm:pt modelId="{370C5913-94F0-4AB7-899B-64F70318B836}" type="pres">
      <dgm:prSet presAssocID="{C01A0EE4-1330-404F-818A-8C3659382F7D}" presName="rootComposite" presStyleCnt="0">
        <dgm:presLayoutVars/>
      </dgm:prSet>
      <dgm:spPr/>
    </dgm:pt>
    <dgm:pt modelId="{1AE89DC2-16C8-4396-8BD4-BC8545EF9571}" type="pres">
      <dgm:prSet presAssocID="{C01A0EE4-1330-404F-818A-8C3659382F7D}" presName="ParentAccent" presStyleLbl="alignNode1" presStyleIdx="1" presStyleCnt="2"/>
      <dgm:spPr/>
    </dgm:pt>
    <dgm:pt modelId="{0C509602-EDD6-4875-BF77-E0FE67630903}" type="pres">
      <dgm:prSet presAssocID="{C01A0EE4-1330-404F-818A-8C3659382F7D}" presName="ParentSmallAccent" presStyleLbl="fgAcc1" presStyleIdx="1" presStyleCnt="2"/>
      <dgm:spPr/>
    </dgm:pt>
    <dgm:pt modelId="{1D9EF2E6-096C-4BBE-8A4F-24D22094DF67}" type="pres">
      <dgm:prSet presAssocID="{C01A0EE4-1330-404F-818A-8C3659382F7D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53F9E5F-2845-4278-96F5-0CF83E5D3823}" type="pres">
      <dgm:prSet presAssocID="{C01A0EE4-1330-404F-818A-8C3659382F7D}" presName="childShape" presStyleCnt="0">
        <dgm:presLayoutVars>
          <dgm:chMax val="0"/>
          <dgm:chPref val="0"/>
        </dgm:presLayoutVars>
      </dgm:prSet>
      <dgm:spPr/>
    </dgm:pt>
    <dgm:pt modelId="{766D9B6A-19BE-4C13-BF58-BBD6ABB58035}" type="pres">
      <dgm:prSet presAssocID="{9FBEF541-9DB5-4F53-9114-2B7D5C200AC5}" presName="childComposite" presStyleCnt="0">
        <dgm:presLayoutVars>
          <dgm:chMax val="0"/>
          <dgm:chPref val="0"/>
        </dgm:presLayoutVars>
      </dgm:prSet>
      <dgm:spPr/>
    </dgm:pt>
    <dgm:pt modelId="{D4097635-A516-4AFE-B83E-F8C695C3170A}" type="pres">
      <dgm:prSet presAssocID="{9FBEF541-9DB5-4F53-9114-2B7D5C200AC5}" presName="ChildAccent" presStyleLbl="solidFgAcc1" presStyleIdx="3" presStyleCnt="6"/>
      <dgm:spPr/>
    </dgm:pt>
    <dgm:pt modelId="{37A93F78-B64D-46A8-B021-A20B65204BC7}" type="pres">
      <dgm:prSet presAssocID="{9FBEF541-9DB5-4F53-9114-2B7D5C200AC5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360FCFF-D593-4085-8F17-8C36C4F37C3D}" type="pres">
      <dgm:prSet presAssocID="{5B16ECAF-2793-4BE2-B1F1-4D01C73EB84F}" presName="childComposite" presStyleCnt="0">
        <dgm:presLayoutVars>
          <dgm:chMax val="0"/>
          <dgm:chPref val="0"/>
        </dgm:presLayoutVars>
      </dgm:prSet>
      <dgm:spPr/>
    </dgm:pt>
    <dgm:pt modelId="{5FD7F1E5-B9AC-484F-ACDD-6385A1924330}" type="pres">
      <dgm:prSet presAssocID="{5B16ECAF-2793-4BE2-B1F1-4D01C73EB84F}" presName="ChildAccent" presStyleLbl="solidFgAcc1" presStyleIdx="4" presStyleCnt="6"/>
      <dgm:spPr/>
    </dgm:pt>
    <dgm:pt modelId="{ABD57BFA-FE1F-4609-9B68-48C49F8DF012}" type="pres">
      <dgm:prSet presAssocID="{5B16ECAF-2793-4BE2-B1F1-4D01C73EB84F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B1C9071-693E-4C9C-9DC3-530D54FB5C26}" type="pres">
      <dgm:prSet presAssocID="{6116492E-6C80-470A-8915-9D0F9775A882}" presName="childComposite" presStyleCnt="0">
        <dgm:presLayoutVars>
          <dgm:chMax val="0"/>
          <dgm:chPref val="0"/>
        </dgm:presLayoutVars>
      </dgm:prSet>
      <dgm:spPr/>
    </dgm:pt>
    <dgm:pt modelId="{C1B474FE-7708-4B78-8B1F-340EACBED634}" type="pres">
      <dgm:prSet presAssocID="{6116492E-6C80-470A-8915-9D0F9775A882}" presName="ChildAccent" presStyleLbl="solidFgAcc1" presStyleIdx="5" presStyleCnt="6"/>
      <dgm:spPr/>
    </dgm:pt>
    <dgm:pt modelId="{60AF96DF-111B-450D-8BAA-DDD5343C9CA3}" type="pres">
      <dgm:prSet presAssocID="{6116492E-6C80-470A-8915-9D0F9775A882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CBA3425-6A0F-4BD2-8EC1-A8D0B7AC4970}" type="presOf" srcId="{45C676DF-B8AE-4E0E-8866-11BE3D8A8DC6}" destId="{42DE8E92-AFB5-4CF5-9253-D89EF646D757}" srcOrd="0" destOrd="0" presId="urn:microsoft.com/office/officeart/2008/layout/SquareAccentList"/>
    <dgm:cxn modelId="{545A44F8-F257-42C9-92AA-0624EA73BE69}" srcId="{C01A0EE4-1330-404F-818A-8C3659382F7D}" destId="{6116492E-6C80-470A-8915-9D0F9775A882}" srcOrd="2" destOrd="0" parTransId="{B53774A4-79F6-4BE1-88C3-CAAD97E26B58}" sibTransId="{5FCF13DE-8CAC-4BD1-9AF0-143728C6693F}"/>
    <dgm:cxn modelId="{6D1B0922-51EC-4AB4-8676-0934848F0EE1}" type="presOf" srcId="{D5EA61A5-EF21-496B-B829-AF0A75FB4CD1}" destId="{A7F6A19A-EA25-41EE-B8AC-11492B1BD499}" srcOrd="0" destOrd="0" presId="urn:microsoft.com/office/officeart/2008/layout/SquareAccentList"/>
    <dgm:cxn modelId="{B48B1E03-A11A-487F-91C6-3FF893CCF9B5}" type="presOf" srcId="{5B16ECAF-2793-4BE2-B1F1-4D01C73EB84F}" destId="{ABD57BFA-FE1F-4609-9B68-48C49F8DF012}" srcOrd="0" destOrd="0" presId="urn:microsoft.com/office/officeart/2008/layout/SquareAccentList"/>
    <dgm:cxn modelId="{C68E8E65-48D8-46E3-80DC-59BCDD934D1A}" type="presOf" srcId="{6116492E-6C80-470A-8915-9D0F9775A882}" destId="{60AF96DF-111B-450D-8BAA-DDD5343C9CA3}" srcOrd="0" destOrd="0" presId="urn:microsoft.com/office/officeart/2008/layout/SquareAccentList"/>
    <dgm:cxn modelId="{24BB0159-0D20-4038-A07D-364EED509E13}" srcId="{BD33A349-2A31-417E-8FA1-02873C64138E}" destId="{35DEEFFD-01AF-4597-8B0A-FB320A7C6B1A}" srcOrd="2" destOrd="0" parTransId="{F48CB07D-3BD0-4CFE-B8CB-0049BFEB266E}" sibTransId="{DCF2BD69-30EC-4E2A-B9E6-567389DDE4F3}"/>
    <dgm:cxn modelId="{BB1D2B9C-DBE5-47E1-B814-A1C1240F0B7F}" srcId="{C01A0EE4-1330-404F-818A-8C3659382F7D}" destId="{5B16ECAF-2793-4BE2-B1F1-4D01C73EB84F}" srcOrd="1" destOrd="0" parTransId="{4732C405-23B5-48E1-9B5F-036EF3717366}" sibTransId="{666BE563-E577-4D3A-8C98-220B52518510}"/>
    <dgm:cxn modelId="{D2BED340-AAC5-42F1-89C2-C2E6F24902E8}" srcId="{C01A0EE4-1330-404F-818A-8C3659382F7D}" destId="{9FBEF541-9DB5-4F53-9114-2B7D5C200AC5}" srcOrd="0" destOrd="0" parTransId="{EECEB3FF-CE58-4000-B82D-0EEE204FE9F8}" sibTransId="{A793AE14-981C-44E2-B464-AF08393CEB91}"/>
    <dgm:cxn modelId="{DC3BC6E5-1630-47FB-8699-A8FFB8C88A47}" type="presOf" srcId="{BD33A349-2A31-417E-8FA1-02873C64138E}" destId="{87974CD3-F09E-46EE-A677-FF5B5D9E27E9}" srcOrd="0" destOrd="0" presId="urn:microsoft.com/office/officeart/2008/layout/SquareAccentList"/>
    <dgm:cxn modelId="{13232A0C-40C4-4EB9-A183-1CF3F58CC13D}" type="presOf" srcId="{9FBEF541-9DB5-4F53-9114-2B7D5C200AC5}" destId="{37A93F78-B64D-46A8-B021-A20B65204BC7}" srcOrd="0" destOrd="0" presId="urn:microsoft.com/office/officeart/2008/layout/SquareAccentList"/>
    <dgm:cxn modelId="{C9D9CD4F-01E8-4553-A3AC-B849C6B8077B}" srcId="{BD33A349-2A31-417E-8FA1-02873C64138E}" destId="{D5EA61A5-EF21-496B-B829-AF0A75FB4CD1}" srcOrd="0" destOrd="0" parTransId="{65B6B368-F980-4305-A550-159CD15BE6F5}" sibTransId="{6DD65456-BE1D-40E3-B7B1-392F6733172A}"/>
    <dgm:cxn modelId="{F9441DC6-06E4-4FE8-892F-76242793E5A2}" srcId="{88ECEDC9-3873-4E03-99DC-E1E490587E84}" destId="{BD33A349-2A31-417E-8FA1-02873C64138E}" srcOrd="0" destOrd="0" parTransId="{8338FF71-DD93-40E6-9B4F-2CA7FF6FAFD9}" sibTransId="{E87960D1-1B3F-49DE-93EF-EE7297238576}"/>
    <dgm:cxn modelId="{5EBD16B5-6BD7-4549-A5F0-EB8040EDAE05}" srcId="{BD33A349-2A31-417E-8FA1-02873C64138E}" destId="{45C676DF-B8AE-4E0E-8866-11BE3D8A8DC6}" srcOrd="1" destOrd="0" parTransId="{E1AB12DA-D6F9-46AA-8DC5-17CF3EB9BE50}" sibTransId="{8F566E4C-D897-43FA-ACBC-3B9CDAF4D870}"/>
    <dgm:cxn modelId="{6A7D3F74-CB02-4767-B426-33B6EC66FD78}" type="presOf" srcId="{C01A0EE4-1330-404F-818A-8C3659382F7D}" destId="{1D9EF2E6-096C-4BBE-8A4F-24D22094DF67}" srcOrd="0" destOrd="0" presId="urn:microsoft.com/office/officeart/2008/layout/SquareAccentList"/>
    <dgm:cxn modelId="{35B0FBD2-BD5F-4CB0-806F-0DEA4FADE84A}" srcId="{88ECEDC9-3873-4E03-99DC-E1E490587E84}" destId="{C01A0EE4-1330-404F-818A-8C3659382F7D}" srcOrd="1" destOrd="0" parTransId="{DA634CD3-D263-4292-B2D7-E1D5364AFCB4}" sibTransId="{B30BFAE2-E347-4D65-8D80-A4AB18FF7CB5}"/>
    <dgm:cxn modelId="{3E028492-7176-49B5-867B-0567ECD2D209}" type="presOf" srcId="{88ECEDC9-3873-4E03-99DC-E1E490587E84}" destId="{05EF9254-659D-4908-8A8D-1680D9F4706D}" srcOrd="0" destOrd="0" presId="urn:microsoft.com/office/officeart/2008/layout/SquareAccentList"/>
    <dgm:cxn modelId="{1AFD3CFA-CB50-4C5B-BB1E-821E5AC99BB7}" type="presOf" srcId="{35DEEFFD-01AF-4597-8B0A-FB320A7C6B1A}" destId="{D9BF0390-F0B2-4478-82C3-DD9386214292}" srcOrd="0" destOrd="0" presId="urn:microsoft.com/office/officeart/2008/layout/SquareAccentList"/>
    <dgm:cxn modelId="{874EDE8D-CB20-4764-BEFA-EDCC94400993}" type="presParOf" srcId="{05EF9254-659D-4908-8A8D-1680D9F4706D}" destId="{4A745AC0-6C66-4298-8615-ABE783D102F3}" srcOrd="0" destOrd="0" presId="urn:microsoft.com/office/officeart/2008/layout/SquareAccentList"/>
    <dgm:cxn modelId="{DB05DBF6-9462-4D2F-AD1F-BDDDFC74DA72}" type="presParOf" srcId="{4A745AC0-6C66-4298-8615-ABE783D102F3}" destId="{B598E77E-6DFE-4D9C-9C4D-1F96918A34BD}" srcOrd="0" destOrd="0" presId="urn:microsoft.com/office/officeart/2008/layout/SquareAccentList"/>
    <dgm:cxn modelId="{CB32C639-ACA5-4646-B3AF-A069EFE08E0F}" type="presParOf" srcId="{B598E77E-6DFE-4D9C-9C4D-1F96918A34BD}" destId="{D9056FCC-8B4C-46BF-AE52-49D1528A36A6}" srcOrd="0" destOrd="0" presId="urn:microsoft.com/office/officeart/2008/layout/SquareAccentList"/>
    <dgm:cxn modelId="{2D89A4C7-C63F-4C07-9633-AD9AB3014890}" type="presParOf" srcId="{B598E77E-6DFE-4D9C-9C4D-1F96918A34BD}" destId="{04CC48E0-1782-4BE3-B942-2B2A8D1E6949}" srcOrd="1" destOrd="0" presId="urn:microsoft.com/office/officeart/2008/layout/SquareAccentList"/>
    <dgm:cxn modelId="{D160C343-17B5-47D2-970A-2E23C141B502}" type="presParOf" srcId="{B598E77E-6DFE-4D9C-9C4D-1F96918A34BD}" destId="{87974CD3-F09E-46EE-A677-FF5B5D9E27E9}" srcOrd="2" destOrd="0" presId="urn:microsoft.com/office/officeart/2008/layout/SquareAccentList"/>
    <dgm:cxn modelId="{B393EDFE-1F1B-47B4-9896-B2085EED70B5}" type="presParOf" srcId="{4A745AC0-6C66-4298-8615-ABE783D102F3}" destId="{72CDE70A-6E76-44A0-919C-7854ECAAE320}" srcOrd="1" destOrd="0" presId="urn:microsoft.com/office/officeart/2008/layout/SquareAccentList"/>
    <dgm:cxn modelId="{5EF589CC-7B6E-4E79-A209-9725185907B1}" type="presParOf" srcId="{72CDE70A-6E76-44A0-919C-7854ECAAE320}" destId="{EABE7D74-128E-4150-BD85-72E3866CEF22}" srcOrd="0" destOrd="0" presId="urn:microsoft.com/office/officeart/2008/layout/SquareAccentList"/>
    <dgm:cxn modelId="{F6B734E3-88D2-4756-9F1C-AD7FAB73F0E7}" type="presParOf" srcId="{EABE7D74-128E-4150-BD85-72E3866CEF22}" destId="{BEC7941E-C374-4DFD-9A01-3127964E5A3F}" srcOrd="0" destOrd="0" presId="urn:microsoft.com/office/officeart/2008/layout/SquareAccentList"/>
    <dgm:cxn modelId="{7095AD3D-AFBA-4F16-9AE1-E42CDA679D4D}" type="presParOf" srcId="{EABE7D74-128E-4150-BD85-72E3866CEF22}" destId="{A7F6A19A-EA25-41EE-B8AC-11492B1BD499}" srcOrd="1" destOrd="0" presId="urn:microsoft.com/office/officeart/2008/layout/SquareAccentList"/>
    <dgm:cxn modelId="{01C245D0-E4B9-462F-A0BC-1E6525855BE9}" type="presParOf" srcId="{72CDE70A-6E76-44A0-919C-7854ECAAE320}" destId="{0429FF29-6F29-47A5-99C0-08389FB76923}" srcOrd="1" destOrd="0" presId="urn:microsoft.com/office/officeart/2008/layout/SquareAccentList"/>
    <dgm:cxn modelId="{AAF654D2-4166-4450-8906-759B9896C129}" type="presParOf" srcId="{0429FF29-6F29-47A5-99C0-08389FB76923}" destId="{286ACA82-CD18-4652-9A51-9CD62BF2EA6A}" srcOrd="0" destOrd="0" presId="urn:microsoft.com/office/officeart/2008/layout/SquareAccentList"/>
    <dgm:cxn modelId="{203E93C4-11A4-4F3C-93F2-24E6B9BF29E6}" type="presParOf" srcId="{0429FF29-6F29-47A5-99C0-08389FB76923}" destId="{42DE8E92-AFB5-4CF5-9253-D89EF646D757}" srcOrd="1" destOrd="0" presId="urn:microsoft.com/office/officeart/2008/layout/SquareAccentList"/>
    <dgm:cxn modelId="{9B511F66-D71F-42D9-91E3-54D2D1ECA18A}" type="presParOf" srcId="{72CDE70A-6E76-44A0-919C-7854ECAAE320}" destId="{ECEA6965-0542-49D7-997A-925ABEAB296F}" srcOrd="2" destOrd="0" presId="urn:microsoft.com/office/officeart/2008/layout/SquareAccentList"/>
    <dgm:cxn modelId="{8BFDD66F-6471-467F-97B9-6799F345A535}" type="presParOf" srcId="{ECEA6965-0542-49D7-997A-925ABEAB296F}" destId="{5EA0A7C2-1776-4CE5-A7A7-41B2B06814B8}" srcOrd="0" destOrd="0" presId="urn:microsoft.com/office/officeart/2008/layout/SquareAccentList"/>
    <dgm:cxn modelId="{916097AF-AEA8-41B8-AEE4-C5C7F3D55875}" type="presParOf" srcId="{ECEA6965-0542-49D7-997A-925ABEAB296F}" destId="{D9BF0390-F0B2-4478-82C3-DD9386214292}" srcOrd="1" destOrd="0" presId="urn:microsoft.com/office/officeart/2008/layout/SquareAccentList"/>
    <dgm:cxn modelId="{1EBCA724-10B7-4DC9-B62F-EA12C6CD4546}" type="presParOf" srcId="{05EF9254-659D-4908-8A8D-1680D9F4706D}" destId="{71D98CEB-6839-4C66-A878-2C0FFE457491}" srcOrd="1" destOrd="0" presId="urn:microsoft.com/office/officeart/2008/layout/SquareAccentList"/>
    <dgm:cxn modelId="{DD93F86E-C64F-47DB-89E4-9FCCEE0144B3}" type="presParOf" srcId="{71D98CEB-6839-4C66-A878-2C0FFE457491}" destId="{370C5913-94F0-4AB7-899B-64F70318B836}" srcOrd="0" destOrd="0" presId="urn:microsoft.com/office/officeart/2008/layout/SquareAccentList"/>
    <dgm:cxn modelId="{1C4FA98B-5426-4BBB-85C6-15E5BD9515A9}" type="presParOf" srcId="{370C5913-94F0-4AB7-899B-64F70318B836}" destId="{1AE89DC2-16C8-4396-8BD4-BC8545EF9571}" srcOrd="0" destOrd="0" presId="urn:microsoft.com/office/officeart/2008/layout/SquareAccentList"/>
    <dgm:cxn modelId="{2B09A332-EFC7-44A5-AB25-41E1145D11BA}" type="presParOf" srcId="{370C5913-94F0-4AB7-899B-64F70318B836}" destId="{0C509602-EDD6-4875-BF77-E0FE67630903}" srcOrd="1" destOrd="0" presId="urn:microsoft.com/office/officeart/2008/layout/SquareAccentList"/>
    <dgm:cxn modelId="{6569B5DF-6C7B-4DEF-9E15-A4B6381F8004}" type="presParOf" srcId="{370C5913-94F0-4AB7-899B-64F70318B836}" destId="{1D9EF2E6-096C-4BBE-8A4F-24D22094DF67}" srcOrd="2" destOrd="0" presId="urn:microsoft.com/office/officeart/2008/layout/SquareAccentList"/>
    <dgm:cxn modelId="{2DD3B6BE-151D-4AC2-8BC2-87B8DA25DFD5}" type="presParOf" srcId="{71D98CEB-6839-4C66-A878-2C0FFE457491}" destId="{953F9E5F-2845-4278-96F5-0CF83E5D3823}" srcOrd="1" destOrd="0" presId="urn:microsoft.com/office/officeart/2008/layout/SquareAccentList"/>
    <dgm:cxn modelId="{9A060CC9-79CE-48CE-9D9F-928EF8816810}" type="presParOf" srcId="{953F9E5F-2845-4278-96F5-0CF83E5D3823}" destId="{766D9B6A-19BE-4C13-BF58-BBD6ABB58035}" srcOrd="0" destOrd="0" presId="urn:microsoft.com/office/officeart/2008/layout/SquareAccentList"/>
    <dgm:cxn modelId="{1C1F6526-76EE-4D79-B054-BE78BCB4AF98}" type="presParOf" srcId="{766D9B6A-19BE-4C13-BF58-BBD6ABB58035}" destId="{D4097635-A516-4AFE-B83E-F8C695C3170A}" srcOrd="0" destOrd="0" presId="urn:microsoft.com/office/officeart/2008/layout/SquareAccentList"/>
    <dgm:cxn modelId="{57123018-4BAE-4A79-B07B-A28990A9B3A3}" type="presParOf" srcId="{766D9B6A-19BE-4C13-BF58-BBD6ABB58035}" destId="{37A93F78-B64D-46A8-B021-A20B65204BC7}" srcOrd="1" destOrd="0" presId="urn:microsoft.com/office/officeart/2008/layout/SquareAccentList"/>
    <dgm:cxn modelId="{16D45058-558B-4265-8D89-FA4079BAD373}" type="presParOf" srcId="{953F9E5F-2845-4278-96F5-0CF83E5D3823}" destId="{8360FCFF-D593-4085-8F17-8C36C4F37C3D}" srcOrd="1" destOrd="0" presId="urn:microsoft.com/office/officeart/2008/layout/SquareAccentList"/>
    <dgm:cxn modelId="{55B6D7FD-1947-4D0E-8C81-F0A9D805D2C5}" type="presParOf" srcId="{8360FCFF-D593-4085-8F17-8C36C4F37C3D}" destId="{5FD7F1E5-B9AC-484F-ACDD-6385A1924330}" srcOrd="0" destOrd="0" presId="urn:microsoft.com/office/officeart/2008/layout/SquareAccentList"/>
    <dgm:cxn modelId="{609C6B2F-24BA-4C91-98F2-4AEB98C31439}" type="presParOf" srcId="{8360FCFF-D593-4085-8F17-8C36C4F37C3D}" destId="{ABD57BFA-FE1F-4609-9B68-48C49F8DF012}" srcOrd="1" destOrd="0" presId="urn:microsoft.com/office/officeart/2008/layout/SquareAccentList"/>
    <dgm:cxn modelId="{4F913D94-90D2-4D78-AFFB-5C9085016045}" type="presParOf" srcId="{953F9E5F-2845-4278-96F5-0CF83E5D3823}" destId="{0B1C9071-693E-4C9C-9DC3-530D54FB5C26}" srcOrd="2" destOrd="0" presId="urn:microsoft.com/office/officeart/2008/layout/SquareAccentList"/>
    <dgm:cxn modelId="{6FFBDA73-4698-41CE-A812-F8C1676A072D}" type="presParOf" srcId="{0B1C9071-693E-4C9C-9DC3-530D54FB5C26}" destId="{C1B474FE-7708-4B78-8B1F-340EACBED634}" srcOrd="0" destOrd="0" presId="urn:microsoft.com/office/officeart/2008/layout/SquareAccentList"/>
    <dgm:cxn modelId="{44C969D0-2621-489A-9F00-5C8093528841}" type="presParOf" srcId="{0B1C9071-693E-4C9C-9DC3-530D54FB5C26}" destId="{60AF96DF-111B-450D-8BAA-DDD5343C9CA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3BB5442-CF38-4127-A0CC-69E85689F03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89B08B70-3DFA-4399-B9A6-C2F4582CC851}">
      <dgm:prSet/>
      <dgm:spPr/>
      <dgm:t>
        <a:bodyPr/>
        <a:lstStyle/>
        <a:p>
          <a:pPr rtl="0"/>
          <a:r>
            <a:rPr lang="hr-HR" smtClean="0"/>
            <a:t>Redovne cijene: 25,66 &gt; 22,13</a:t>
          </a:r>
          <a:endParaRPr lang="hr-HR"/>
        </a:p>
      </dgm:t>
    </dgm:pt>
    <dgm:pt modelId="{4F642999-96FD-47EA-8C5A-A80E832355F2}" type="parTrans" cxnId="{70B2CE11-E07D-4E14-933A-9C810E536C5E}">
      <dgm:prSet/>
      <dgm:spPr/>
      <dgm:t>
        <a:bodyPr/>
        <a:lstStyle/>
        <a:p>
          <a:endParaRPr lang="hr-HR"/>
        </a:p>
      </dgm:t>
    </dgm:pt>
    <dgm:pt modelId="{180568BB-F38A-4187-99EC-0B1FBA96F625}" type="sibTrans" cxnId="{70B2CE11-E07D-4E14-933A-9C810E536C5E}">
      <dgm:prSet/>
      <dgm:spPr/>
      <dgm:t>
        <a:bodyPr/>
        <a:lstStyle/>
        <a:p>
          <a:endParaRPr lang="hr-HR"/>
        </a:p>
      </dgm:t>
    </dgm:pt>
    <dgm:pt modelId="{2C2F179B-6D65-4528-A3C9-EB18DEE4FD4F}">
      <dgm:prSet/>
      <dgm:spPr/>
      <dgm:t>
        <a:bodyPr/>
        <a:lstStyle/>
        <a:p>
          <a:pPr rtl="0"/>
          <a:r>
            <a:rPr lang="hr-HR" smtClean="0"/>
            <a:t>Snižene cijene:  20,57 &gt; 18,47</a:t>
          </a:r>
          <a:endParaRPr lang="hr-HR"/>
        </a:p>
      </dgm:t>
    </dgm:pt>
    <dgm:pt modelId="{2CDF69B3-1C2D-4F8B-A9C3-855071324DC4}" type="parTrans" cxnId="{A8881B16-FEE4-4E2D-A6F1-C3C49A6642A9}">
      <dgm:prSet/>
      <dgm:spPr/>
      <dgm:t>
        <a:bodyPr/>
        <a:lstStyle/>
        <a:p>
          <a:endParaRPr lang="hr-HR"/>
        </a:p>
      </dgm:t>
    </dgm:pt>
    <dgm:pt modelId="{7B1403FB-330F-4F46-B9B5-D0F5CD854C86}" type="sibTrans" cxnId="{A8881B16-FEE4-4E2D-A6F1-C3C49A6642A9}">
      <dgm:prSet/>
      <dgm:spPr/>
      <dgm:t>
        <a:bodyPr/>
        <a:lstStyle/>
        <a:p>
          <a:endParaRPr lang="hr-HR"/>
        </a:p>
      </dgm:t>
    </dgm:pt>
    <dgm:pt modelId="{9C37CC89-3266-4C85-B21C-AD88507C5997}">
      <dgm:prSet/>
      <dgm:spPr/>
      <dgm:t>
        <a:bodyPr/>
        <a:lstStyle/>
        <a:p>
          <a:pPr rtl="0"/>
          <a:r>
            <a:rPr lang="hr-HR" smtClean="0"/>
            <a:t>Ušteda u Sparu =  5,09€</a:t>
          </a:r>
          <a:endParaRPr lang="hr-HR"/>
        </a:p>
      </dgm:t>
    </dgm:pt>
    <dgm:pt modelId="{6367ED8F-47BE-423B-A1C2-F60CE2A98027}" type="parTrans" cxnId="{34812867-057C-490F-A87B-3226F9B76740}">
      <dgm:prSet/>
      <dgm:spPr/>
      <dgm:t>
        <a:bodyPr/>
        <a:lstStyle/>
        <a:p>
          <a:endParaRPr lang="hr-HR"/>
        </a:p>
      </dgm:t>
    </dgm:pt>
    <dgm:pt modelId="{04C5B9D8-B0D6-4C57-93F6-1693935D6912}" type="sibTrans" cxnId="{34812867-057C-490F-A87B-3226F9B76740}">
      <dgm:prSet/>
      <dgm:spPr/>
      <dgm:t>
        <a:bodyPr/>
        <a:lstStyle/>
        <a:p>
          <a:endParaRPr lang="hr-HR"/>
        </a:p>
      </dgm:t>
    </dgm:pt>
    <dgm:pt modelId="{E863CA3E-FB13-4991-A710-BCD63019FF28}">
      <dgm:prSet/>
      <dgm:spPr/>
      <dgm:t>
        <a:bodyPr/>
        <a:lstStyle/>
        <a:p>
          <a:pPr rtl="0"/>
          <a:r>
            <a:rPr lang="hr-HR" smtClean="0"/>
            <a:t>Ušteda u Konzumu =  3,67€</a:t>
          </a:r>
          <a:endParaRPr lang="hr-HR"/>
        </a:p>
      </dgm:t>
    </dgm:pt>
    <dgm:pt modelId="{FD72AAED-2C90-4DBD-807E-11E0FEAABFD1}" type="parTrans" cxnId="{FCD5CDBF-F315-4D9D-986C-8C5881AA6A5F}">
      <dgm:prSet/>
      <dgm:spPr/>
      <dgm:t>
        <a:bodyPr/>
        <a:lstStyle/>
        <a:p>
          <a:endParaRPr lang="hr-HR"/>
        </a:p>
      </dgm:t>
    </dgm:pt>
    <dgm:pt modelId="{BEAE6E9F-BFB3-4303-801D-0885FD4367B2}" type="sibTrans" cxnId="{FCD5CDBF-F315-4D9D-986C-8C5881AA6A5F}">
      <dgm:prSet/>
      <dgm:spPr/>
      <dgm:t>
        <a:bodyPr/>
        <a:lstStyle/>
        <a:p>
          <a:endParaRPr lang="hr-HR"/>
        </a:p>
      </dgm:t>
    </dgm:pt>
    <dgm:pt modelId="{C48841F6-ABB2-4BD5-8E00-F14935C68F50}" type="pres">
      <dgm:prSet presAssocID="{A3BB5442-CF38-4127-A0CC-69E85689F03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AB655831-6171-4E6C-AD31-2FA884CBA250}" type="pres">
      <dgm:prSet presAssocID="{89B08B70-3DFA-4399-B9A6-C2F4582CC851}" presName="circle1" presStyleLbl="node1" presStyleIdx="0" presStyleCnt="4"/>
      <dgm:spPr/>
    </dgm:pt>
    <dgm:pt modelId="{53B1C378-9AED-4D5C-A897-8D8BB29694A3}" type="pres">
      <dgm:prSet presAssocID="{89B08B70-3DFA-4399-B9A6-C2F4582CC851}" presName="space" presStyleCnt="0"/>
      <dgm:spPr/>
    </dgm:pt>
    <dgm:pt modelId="{2AD6646A-F416-42BF-AA25-A630B31925CC}" type="pres">
      <dgm:prSet presAssocID="{89B08B70-3DFA-4399-B9A6-C2F4582CC851}" presName="rect1" presStyleLbl="alignAcc1" presStyleIdx="0" presStyleCnt="4"/>
      <dgm:spPr/>
      <dgm:t>
        <a:bodyPr/>
        <a:lstStyle/>
        <a:p>
          <a:endParaRPr lang="hr-HR"/>
        </a:p>
      </dgm:t>
    </dgm:pt>
    <dgm:pt modelId="{BC86DFB0-97E9-4394-8156-9D0050D205B8}" type="pres">
      <dgm:prSet presAssocID="{2C2F179B-6D65-4528-A3C9-EB18DEE4FD4F}" presName="vertSpace2" presStyleLbl="node1" presStyleIdx="0" presStyleCnt="4"/>
      <dgm:spPr/>
    </dgm:pt>
    <dgm:pt modelId="{483D8AC4-05BC-4812-8A0F-E6DAB5726AF6}" type="pres">
      <dgm:prSet presAssocID="{2C2F179B-6D65-4528-A3C9-EB18DEE4FD4F}" presName="circle2" presStyleLbl="node1" presStyleIdx="1" presStyleCnt="4"/>
      <dgm:spPr/>
    </dgm:pt>
    <dgm:pt modelId="{63DF9BAB-E9AF-4202-AD67-816DE5D37D69}" type="pres">
      <dgm:prSet presAssocID="{2C2F179B-6D65-4528-A3C9-EB18DEE4FD4F}" presName="rect2" presStyleLbl="alignAcc1" presStyleIdx="1" presStyleCnt="4"/>
      <dgm:spPr/>
      <dgm:t>
        <a:bodyPr/>
        <a:lstStyle/>
        <a:p>
          <a:endParaRPr lang="hr-HR"/>
        </a:p>
      </dgm:t>
    </dgm:pt>
    <dgm:pt modelId="{116EBC3E-BFD5-4CFB-825F-052D12804A36}" type="pres">
      <dgm:prSet presAssocID="{9C37CC89-3266-4C85-B21C-AD88507C5997}" presName="vertSpace3" presStyleLbl="node1" presStyleIdx="1" presStyleCnt="4"/>
      <dgm:spPr/>
    </dgm:pt>
    <dgm:pt modelId="{728FD2FC-BBFF-43B1-9E6A-BDE947925510}" type="pres">
      <dgm:prSet presAssocID="{9C37CC89-3266-4C85-B21C-AD88507C5997}" presName="circle3" presStyleLbl="node1" presStyleIdx="2" presStyleCnt="4"/>
      <dgm:spPr/>
    </dgm:pt>
    <dgm:pt modelId="{A8751326-35FB-423C-AFA9-280DAA275D73}" type="pres">
      <dgm:prSet presAssocID="{9C37CC89-3266-4C85-B21C-AD88507C5997}" presName="rect3" presStyleLbl="alignAcc1" presStyleIdx="2" presStyleCnt="4"/>
      <dgm:spPr/>
      <dgm:t>
        <a:bodyPr/>
        <a:lstStyle/>
        <a:p>
          <a:endParaRPr lang="hr-HR"/>
        </a:p>
      </dgm:t>
    </dgm:pt>
    <dgm:pt modelId="{16FE6457-5485-45D4-BBCE-2E3FC8E19905}" type="pres">
      <dgm:prSet presAssocID="{E863CA3E-FB13-4991-A710-BCD63019FF28}" presName="vertSpace4" presStyleLbl="node1" presStyleIdx="2" presStyleCnt="4"/>
      <dgm:spPr/>
    </dgm:pt>
    <dgm:pt modelId="{967140DF-5256-4F1A-8BE0-1F786B329A8B}" type="pres">
      <dgm:prSet presAssocID="{E863CA3E-FB13-4991-A710-BCD63019FF28}" presName="circle4" presStyleLbl="node1" presStyleIdx="3" presStyleCnt="4"/>
      <dgm:spPr/>
    </dgm:pt>
    <dgm:pt modelId="{8F9C34D3-8784-4CDE-B3C4-F5AED582CCB7}" type="pres">
      <dgm:prSet presAssocID="{E863CA3E-FB13-4991-A710-BCD63019FF28}" presName="rect4" presStyleLbl="alignAcc1" presStyleIdx="3" presStyleCnt="4"/>
      <dgm:spPr/>
      <dgm:t>
        <a:bodyPr/>
        <a:lstStyle/>
        <a:p>
          <a:endParaRPr lang="hr-HR"/>
        </a:p>
      </dgm:t>
    </dgm:pt>
    <dgm:pt modelId="{D2C9C815-310C-41A2-876F-21AF4436FD80}" type="pres">
      <dgm:prSet presAssocID="{89B08B70-3DFA-4399-B9A6-C2F4582CC851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94D1674-E5B7-481D-8987-18D4F92FAFF8}" type="pres">
      <dgm:prSet presAssocID="{2C2F179B-6D65-4528-A3C9-EB18DEE4FD4F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6298994-4766-43D9-85B8-E090D6AAB3A6}" type="pres">
      <dgm:prSet presAssocID="{9C37CC89-3266-4C85-B21C-AD88507C5997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23DE31D-5B66-468E-940C-5F5F01DB0020}" type="pres">
      <dgm:prSet presAssocID="{E863CA3E-FB13-4991-A710-BCD63019FF28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1BD8A7A-E83B-4E41-A1ED-20F34F3D0B31}" type="presOf" srcId="{9C37CC89-3266-4C85-B21C-AD88507C5997}" destId="{A8751326-35FB-423C-AFA9-280DAA275D73}" srcOrd="0" destOrd="0" presId="urn:microsoft.com/office/officeart/2005/8/layout/target3"/>
    <dgm:cxn modelId="{1D34B5B0-1957-44BE-90B3-59BCE8F867CA}" type="presOf" srcId="{89B08B70-3DFA-4399-B9A6-C2F4582CC851}" destId="{D2C9C815-310C-41A2-876F-21AF4436FD80}" srcOrd="1" destOrd="0" presId="urn:microsoft.com/office/officeart/2005/8/layout/target3"/>
    <dgm:cxn modelId="{D55C9D9D-6B85-462A-B9CB-ED35668438DD}" type="presOf" srcId="{89B08B70-3DFA-4399-B9A6-C2F4582CC851}" destId="{2AD6646A-F416-42BF-AA25-A630B31925CC}" srcOrd="0" destOrd="0" presId="urn:microsoft.com/office/officeart/2005/8/layout/target3"/>
    <dgm:cxn modelId="{70B2CE11-E07D-4E14-933A-9C810E536C5E}" srcId="{A3BB5442-CF38-4127-A0CC-69E85689F033}" destId="{89B08B70-3DFA-4399-B9A6-C2F4582CC851}" srcOrd="0" destOrd="0" parTransId="{4F642999-96FD-47EA-8C5A-A80E832355F2}" sibTransId="{180568BB-F38A-4187-99EC-0B1FBA96F625}"/>
    <dgm:cxn modelId="{D87DD7B3-FBFE-45F8-9B89-12D250623587}" type="presOf" srcId="{2C2F179B-6D65-4528-A3C9-EB18DEE4FD4F}" destId="{494D1674-E5B7-481D-8987-18D4F92FAFF8}" srcOrd="1" destOrd="0" presId="urn:microsoft.com/office/officeart/2005/8/layout/target3"/>
    <dgm:cxn modelId="{445178E4-35E0-416E-B094-789F10D72981}" type="presOf" srcId="{9C37CC89-3266-4C85-B21C-AD88507C5997}" destId="{86298994-4766-43D9-85B8-E090D6AAB3A6}" srcOrd="1" destOrd="0" presId="urn:microsoft.com/office/officeart/2005/8/layout/target3"/>
    <dgm:cxn modelId="{A8881B16-FEE4-4E2D-A6F1-C3C49A6642A9}" srcId="{A3BB5442-CF38-4127-A0CC-69E85689F033}" destId="{2C2F179B-6D65-4528-A3C9-EB18DEE4FD4F}" srcOrd="1" destOrd="0" parTransId="{2CDF69B3-1C2D-4F8B-A9C3-855071324DC4}" sibTransId="{7B1403FB-330F-4F46-B9B5-D0F5CD854C86}"/>
    <dgm:cxn modelId="{AE754414-4693-447F-A047-BD5D348183AA}" type="presOf" srcId="{A3BB5442-CF38-4127-A0CC-69E85689F033}" destId="{C48841F6-ABB2-4BD5-8E00-F14935C68F50}" srcOrd="0" destOrd="0" presId="urn:microsoft.com/office/officeart/2005/8/layout/target3"/>
    <dgm:cxn modelId="{FCD5CDBF-F315-4D9D-986C-8C5881AA6A5F}" srcId="{A3BB5442-CF38-4127-A0CC-69E85689F033}" destId="{E863CA3E-FB13-4991-A710-BCD63019FF28}" srcOrd="3" destOrd="0" parTransId="{FD72AAED-2C90-4DBD-807E-11E0FEAABFD1}" sibTransId="{BEAE6E9F-BFB3-4303-801D-0885FD4367B2}"/>
    <dgm:cxn modelId="{62F75FC2-D469-475E-BCD9-238B5DB4C9F9}" type="presOf" srcId="{E863CA3E-FB13-4991-A710-BCD63019FF28}" destId="{423DE31D-5B66-468E-940C-5F5F01DB0020}" srcOrd="1" destOrd="0" presId="urn:microsoft.com/office/officeart/2005/8/layout/target3"/>
    <dgm:cxn modelId="{34812867-057C-490F-A87B-3226F9B76740}" srcId="{A3BB5442-CF38-4127-A0CC-69E85689F033}" destId="{9C37CC89-3266-4C85-B21C-AD88507C5997}" srcOrd="2" destOrd="0" parTransId="{6367ED8F-47BE-423B-A1C2-F60CE2A98027}" sibTransId="{04C5B9D8-B0D6-4C57-93F6-1693935D6912}"/>
    <dgm:cxn modelId="{E81B821A-CBDC-4CB5-A11F-B6DEC4DBC914}" type="presOf" srcId="{2C2F179B-6D65-4528-A3C9-EB18DEE4FD4F}" destId="{63DF9BAB-E9AF-4202-AD67-816DE5D37D69}" srcOrd="0" destOrd="0" presId="urn:microsoft.com/office/officeart/2005/8/layout/target3"/>
    <dgm:cxn modelId="{8C65BEEB-3ACF-42F7-B21A-D814B5DF6A37}" type="presOf" srcId="{E863CA3E-FB13-4991-A710-BCD63019FF28}" destId="{8F9C34D3-8784-4CDE-B3C4-F5AED582CCB7}" srcOrd="0" destOrd="0" presId="urn:microsoft.com/office/officeart/2005/8/layout/target3"/>
    <dgm:cxn modelId="{F65DF7C7-04E5-4EA0-841A-C1276C49BF5E}" type="presParOf" srcId="{C48841F6-ABB2-4BD5-8E00-F14935C68F50}" destId="{AB655831-6171-4E6C-AD31-2FA884CBA250}" srcOrd="0" destOrd="0" presId="urn:microsoft.com/office/officeart/2005/8/layout/target3"/>
    <dgm:cxn modelId="{DE696E04-D12E-4C34-AD53-A937FF177FD0}" type="presParOf" srcId="{C48841F6-ABB2-4BD5-8E00-F14935C68F50}" destId="{53B1C378-9AED-4D5C-A897-8D8BB29694A3}" srcOrd="1" destOrd="0" presId="urn:microsoft.com/office/officeart/2005/8/layout/target3"/>
    <dgm:cxn modelId="{45853A35-7E42-448E-9A0F-2273957D06F4}" type="presParOf" srcId="{C48841F6-ABB2-4BD5-8E00-F14935C68F50}" destId="{2AD6646A-F416-42BF-AA25-A630B31925CC}" srcOrd="2" destOrd="0" presId="urn:microsoft.com/office/officeart/2005/8/layout/target3"/>
    <dgm:cxn modelId="{505405F2-376A-409C-AA2C-88AA2558EF6D}" type="presParOf" srcId="{C48841F6-ABB2-4BD5-8E00-F14935C68F50}" destId="{BC86DFB0-97E9-4394-8156-9D0050D205B8}" srcOrd="3" destOrd="0" presId="urn:microsoft.com/office/officeart/2005/8/layout/target3"/>
    <dgm:cxn modelId="{AEEE2F06-C2D7-4747-AADC-75AB84E53A37}" type="presParOf" srcId="{C48841F6-ABB2-4BD5-8E00-F14935C68F50}" destId="{483D8AC4-05BC-4812-8A0F-E6DAB5726AF6}" srcOrd="4" destOrd="0" presId="urn:microsoft.com/office/officeart/2005/8/layout/target3"/>
    <dgm:cxn modelId="{29B29C1E-9478-41EE-A07D-C0D6CB192EB0}" type="presParOf" srcId="{C48841F6-ABB2-4BD5-8E00-F14935C68F50}" destId="{63DF9BAB-E9AF-4202-AD67-816DE5D37D69}" srcOrd="5" destOrd="0" presId="urn:microsoft.com/office/officeart/2005/8/layout/target3"/>
    <dgm:cxn modelId="{21B9E991-51C9-4895-A4E9-70A4F0AA91FE}" type="presParOf" srcId="{C48841F6-ABB2-4BD5-8E00-F14935C68F50}" destId="{116EBC3E-BFD5-4CFB-825F-052D12804A36}" srcOrd="6" destOrd="0" presId="urn:microsoft.com/office/officeart/2005/8/layout/target3"/>
    <dgm:cxn modelId="{D91D1D6A-4E79-482F-B8A9-1BE020C7A77C}" type="presParOf" srcId="{C48841F6-ABB2-4BD5-8E00-F14935C68F50}" destId="{728FD2FC-BBFF-43B1-9E6A-BDE947925510}" srcOrd="7" destOrd="0" presId="urn:microsoft.com/office/officeart/2005/8/layout/target3"/>
    <dgm:cxn modelId="{C999DA61-3638-4490-86EF-36CC627853A1}" type="presParOf" srcId="{C48841F6-ABB2-4BD5-8E00-F14935C68F50}" destId="{A8751326-35FB-423C-AFA9-280DAA275D73}" srcOrd="8" destOrd="0" presId="urn:microsoft.com/office/officeart/2005/8/layout/target3"/>
    <dgm:cxn modelId="{93EA0CDE-F2EA-4BC3-8570-E776D339DE4B}" type="presParOf" srcId="{C48841F6-ABB2-4BD5-8E00-F14935C68F50}" destId="{16FE6457-5485-45D4-BBCE-2E3FC8E19905}" srcOrd="9" destOrd="0" presId="urn:microsoft.com/office/officeart/2005/8/layout/target3"/>
    <dgm:cxn modelId="{E0C160C8-AFAE-4D41-B0B5-80CD2C219792}" type="presParOf" srcId="{C48841F6-ABB2-4BD5-8E00-F14935C68F50}" destId="{967140DF-5256-4F1A-8BE0-1F786B329A8B}" srcOrd="10" destOrd="0" presId="urn:microsoft.com/office/officeart/2005/8/layout/target3"/>
    <dgm:cxn modelId="{9900481D-7112-4CFB-ADF2-86F16BE9BA6E}" type="presParOf" srcId="{C48841F6-ABB2-4BD5-8E00-F14935C68F50}" destId="{8F9C34D3-8784-4CDE-B3C4-F5AED582CCB7}" srcOrd="11" destOrd="0" presId="urn:microsoft.com/office/officeart/2005/8/layout/target3"/>
    <dgm:cxn modelId="{AB65A574-D86A-4EA6-940E-AADEB3CFD93D}" type="presParOf" srcId="{C48841F6-ABB2-4BD5-8E00-F14935C68F50}" destId="{D2C9C815-310C-41A2-876F-21AF4436FD80}" srcOrd="12" destOrd="0" presId="urn:microsoft.com/office/officeart/2005/8/layout/target3"/>
    <dgm:cxn modelId="{5546E03E-62E0-4FD6-87BB-D82797723CF1}" type="presParOf" srcId="{C48841F6-ABB2-4BD5-8E00-F14935C68F50}" destId="{494D1674-E5B7-481D-8987-18D4F92FAFF8}" srcOrd="13" destOrd="0" presId="urn:microsoft.com/office/officeart/2005/8/layout/target3"/>
    <dgm:cxn modelId="{66FFCF11-B177-4BB5-8338-680492D151E4}" type="presParOf" srcId="{C48841F6-ABB2-4BD5-8E00-F14935C68F50}" destId="{86298994-4766-43D9-85B8-E090D6AAB3A6}" srcOrd="14" destOrd="0" presId="urn:microsoft.com/office/officeart/2005/8/layout/target3"/>
    <dgm:cxn modelId="{2F3A04A3-A59F-430C-A8F6-C652E68654A1}" type="presParOf" srcId="{C48841F6-ABB2-4BD5-8E00-F14935C68F50}" destId="{423DE31D-5B66-468E-940C-5F5F01DB0020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E25136-4EE1-4F6B-AC84-4F0DDDEC4BAF}" type="doc">
      <dgm:prSet loTypeId="urn:microsoft.com/office/officeart/2008/layout/AlternatingHexagons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7BB63608-A58E-4045-8AFB-DF6D71C7671D}">
      <dgm:prSet phldrT="[Tekst]"/>
      <dgm:spPr/>
      <dgm:t>
        <a:bodyPr/>
        <a:lstStyle/>
        <a:p>
          <a:r>
            <a:rPr lang="hr-HR" dirty="0" smtClean="0"/>
            <a:t>jabuke</a:t>
          </a:r>
          <a:endParaRPr lang="hr-HR" dirty="0"/>
        </a:p>
      </dgm:t>
    </dgm:pt>
    <dgm:pt modelId="{2B2F3CC1-92A5-42BD-AAEF-EE9E92750E89}" type="parTrans" cxnId="{0C084544-4724-4010-866E-E8DC30D8FD91}">
      <dgm:prSet/>
      <dgm:spPr/>
      <dgm:t>
        <a:bodyPr/>
        <a:lstStyle/>
        <a:p>
          <a:endParaRPr lang="hr-HR"/>
        </a:p>
      </dgm:t>
    </dgm:pt>
    <dgm:pt modelId="{6CE53F06-F8E3-4592-8426-C4549B46D375}" type="sibTrans" cxnId="{0C084544-4724-4010-866E-E8DC30D8FD91}">
      <dgm:prSet/>
      <dgm:spPr/>
      <dgm:t>
        <a:bodyPr/>
        <a:lstStyle/>
        <a:p>
          <a:r>
            <a:rPr lang="hr-HR" dirty="0" smtClean="0"/>
            <a:t>med</a:t>
          </a:r>
          <a:endParaRPr lang="hr-HR" dirty="0"/>
        </a:p>
      </dgm:t>
    </dgm:pt>
    <dgm:pt modelId="{DC5F774E-C37D-4D36-939C-F722D0C13190}">
      <dgm:prSet phldrT="[Tekst]"/>
      <dgm:spPr/>
      <dgm:t>
        <a:bodyPr/>
        <a:lstStyle/>
        <a:p>
          <a:endParaRPr lang="hr-HR" dirty="0"/>
        </a:p>
      </dgm:t>
    </dgm:pt>
    <dgm:pt modelId="{B1DD3706-A207-4572-9B13-A38A8F1A58C4}" type="parTrans" cxnId="{B0A62F65-7F8D-4ECD-AD51-7EFCAF8C9758}">
      <dgm:prSet/>
      <dgm:spPr/>
      <dgm:t>
        <a:bodyPr/>
        <a:lstStyle/>
        <a:p>
          <a:endParaRPr lang="hr-HR"/>
        </a:p>
      </dgm:t>
    </dgm:pt>
    <dgm:pt modelId="{882A8D64-2E69-44BA-9F5A-0C596B998DD0}" type="sibTrans" cxnId="{B0A62F65-7F8D-4ECD-AD51-7EFCAF8C9758}">
      <dgm:prSet/>
      <dgm:spPr/>
      <dgm:t>
        <a:bodyPr/>
        <a:lstStyle/>
        <a:p>
          <a:endParaRPr lang="hr-HR"/>
        </a:p>
      </dgm:t>
    </dgm:pt>
    <dgm:pt modelId="{55E8E199-CDA3-4CCE-A8AA-FA2B42ACF3E5}">
      <dgm:prSet phldrT="[Tekst]"/>
      <dgm:spPr/>
      <dgm:t>
        <a:bodyPr/>
        <a:lstStyle/>
        <a:p>
          <a:r>
            <a:rPr lang="hr-HR" dirty="0" smtClean="0"/>
            <a:t>banane</a:t>
          </a:r>
          <a:endParaRPr lang="hr-HR" dirty="0"/>
        </a:p>
      </dgm:t>
    </dgm:pt>
    <dgm:pt modelId="{A53E5AC7-FED7-4447-AE21-8C47258D8217}" type="parTrans" cxnId="{19A5692D-9E54-4483-A9DC-59BF60CF463F}">
      <dgm:prSet/>
      <dgm:spPr/>
      <dgm:t>
        <a:bodyPr/>
        <a:lstStyle/>
        <a:p>
          <a:endParaRPr lang="hr-HR"/>
        </a:p>
      </dgm:t>
    </dgm:pt>
    <dgm:pt modelId="{224B0601-4CCD-434F-827E-CB5AFB724144}" type="sibTrans" cxnId="{19A5692D-9E54-4483-A9DC-59BF60CF463F}">
      <dgm:prSet/>
      <dgm:spPr/>
      <dgm:t>
        <a:bodyPr/>
        <a:lstStyle/>
        <a:p>
          <a:r>
            <a:rPr lang="hr-HR" dirty="0" smtClean="0"/>
            <a:t>Mliječni namaz</a:t>
          </a:r>
          <a:endParaRPr lang="hr-HR" dirty="0"/>
        </a:p>
      </dgm:t>
    </dgm:pt>
    <dgm:pt modelId="{0BD9AB06-5D70-4B5A-8799-5D1185BE1011}">
      <dgm:prSet phldrT="[Tekst]"/>
      <dgm:spPr/>
      <dgm:t>
        <a:bodyPr/>
        <a:lstStyle/>
        <a:p>
          <a:endParaRPr lang="hr-HR" dirty="0"/>
        </a:p>
      </dgm:t>
    </dgm:pt>
    <dgm:pt modelId="{28456487-62C0-4448-A998-C3A933A171ED}" type="parTrans" cxnId="{3CDFC872-F936-4B4C-AB74-485267DAE975}">
      <dgm:prSet/>
      <dgm:spPr/>
      <dgm:t>
        <a:bodyPr/>
        <a:lstStyle/>
        <a:p>
          <a:endParaRPr lang="hr-HR"/>
        </a:p>
      </dgm:t>
    </dgm:pt>
    <dgm:pt modelId="{D3758639-23AC-4235-83F5-E57287D4EB3B}" type="sibTrans" cxnId="{3CDFC872-F936-4B4C-AB74-485267DAE975}">
      <dgm:prSet/>
      <dgm:spPr/>
      <dgm:t>
        <a:bodyPr/>
        <a:lstStyle/>
        <a:p>
          <a:endParaRPr lang="hr-HR"/>
        </a:p>
      </dgm:t>
    </dgm:pt>
    <dgm:pt modelId="{FCFCD357-D5FD-4913-AE51-B4D937238B4E}">
      <dgm:prSet phldrT="[Tekst]"/>
      <dgm:spPr/>
      <dgm:t>
        <a:bodyPr/>
        <a:lstStyle/>
        <a:p>
          <a:r>
            <a:rPr lang="hr-HR" dirty="0" smtClean="0"/>
            <a:t>jaja</a:t>
          </a:r>
          <a:endParaRPr lang="hr-HR" dirty="0"/>
        </a:p>
      </dgm:t>
    </dgm:pt>
    <dgm:pt modelId="{579ACCA8-0300-42F0-B660-E5148BEC922F}" type="parTrans" cxnId="{8C899B2A-C2A0-4A37-8B20-5A2A39ECA341}">
      <dgm:prSet/>
      <dgm:spPr/>
      <dgm:t>
        <a:bodyPr/>
        <a:lstStyle/>
        <a:p>
          <a:endParaRPr lang="hr-HR"/>
        </a:p>
      </dgm:t>
    </dgm:pt>
    <dgm:pt modelId="{99E5E829-72AF-46B6-8051-762D9247F5D6}" type="sibTrans" cxnId="{8C899B2A-C2A0-4A37-8B20-5A2A39ECA341}">
      <dgm:prSet/>
      <dgm:spPr/>
      <dgm:t>
        <a:bodyPr/>
        <a:lstStyle/>
        <a:p>
          <a:r>
            <a:rPr lang="hr-HR" dirty="0" smtClean="0"/>
            <a:t>ulje</a:t>
          </a:r>
          <a:endParaRPr lang="hr-HR" dirty="0"/>
        </a:p>
      </dgm:t>
    </dgm:pt>
    <dgm:pt modelId="{133D4FC7-7827-4790-BDC9-1E18F5755CF9}">
      <dgm:prSet phldrT="[Tekst]"/>
      <dgm:spPr/>
      <dgm:t>
        <a:bodyPr/>
        <a:lstStyle/>
        <a:p>
          <a:endParaRPr lang="hr-HR" dirty="0"/>
        </a:p>
      </dgm:t>
    </dgm:pt>
    <dgm:pt modelId="{71A7727E-6E98-4121-A71B-1EF82ADEEF19}" type="parTrans" cxnId="{EFE1C1FB-1A20-4608-A9FF-94F75AA5D7B0}">
      <dgm:prSet/>
      <dgm:spPr/>
      <dgm:t>
        <a:bodyPr/>
        <a:lstStyle/>
        <a:p>
          <a:endParaRPr lang="hr-HR"/>
        </a:p>
      </dgm:t>
    </dgm:pt>
    <dgm:pt modelId="{4A7A49B5-A0F2-4FEA-9C33-13523E5E3FD3}" type="sibTrans" cxnId="{EFE1C1FB-1A20-4608-A9FF-94F75AA5D7B0}">
      <dgm:prSet/>
      <dgm:spPr/>
      <dgm:t>
        <a:bodyPr/>
        <a:lstStyle/>
        <a:p>
          <a:endParaRPr lang="hr-HR"/>
        </a:p>
      </dgm:t>
    </dgm:pt>
    <dgm:pt modelId="{E5866B51-DE73-4419-9C26-0BAE0588B146}" type="pres">
      <dgm:prSet presAssocID="{0AE25136-4EE1-4F6B-AC84-4F0DDDEC4BA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2BE5F27E-7E9B-4325-BF50-2B1B452A7572}" type="pres">
      <dgm:prSet presAssocID="{7BB63608-A58E-4045-8AFB-DF6D71C7671D}" presName="composite" presStyleCnt="0"/>
      <dgm:spPr/>
    </dgm:pt>
    <dgm:pt modelId="{1F888C03-4C29-49B7-AA3D-404158F25C91}" type="pres">
      <dgm:prSet presAssocID="{7BB63608-A58E-4045-8AFB-DF6D71C7671D}" presName="Parent1" presStyleLbl="node1" presStyleIdx="0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78F045E-2031-48F8-B962-A834284407AE}" type="pres">
      <dgm:prSet presAssocID="{7BB63608-A58E-4045-8AFB-DF6D71C7671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278B959-EF92-4D2B-9E0A-80A47BFD7508}" type="pres">
      <dgm:prSet presAssocID="{7BB63608-A58E-4045-8AFB-DF6D71C7671D}" presName="BalanceSpacing" presStyleCnt="0"/>
      <dgm:spPr/>
    </dgm:pt>
    <dgm:pt modelId="{8E8FC3D6-B9FA-4524-935D-FE2AA1322A2F}" type="pres">
      <dgm:prSet presAssocID="{7BB63608-A58E-4045-8AFB-DF6D71C7671D}" presName="BalanceSpacing1" presStyleCnt="0"/>
      <dgm:spPr/>
    </dgm:pt>
    <dgm:pt modelId="{1D1F9D70-DE28-4DE6-AE2A-A8BFF4164D4B}" type="pres">
      <dgm:prSet presAssocID="{6CE53F06-F8E3-4592-8426-C4549B46D375}" presName="Accent1Text" presStyleLbl="node1" presStyleIdx="1" presStyleCnt="6"/>
      <dgm:spPr/>
      <dgm:t>
        <a:bodyPr/>
        <a:lstStyle/>
        <a:p>
          <a:endParaRPr lang="hr-HR"/>
        </a:p>
      </dgm:t>
    </dgm:pt>
    <dgm:pt modelId="{8C167ED7-FDBB-40C5-A948-840CDEB1E5BE}" type="pres">
      <dgm:prSet presAssocID="{6CE53F06-F8E3-4592-8426-C4549B46D375}" presName="spaceBetweenRectangles" presStyleCnt="0"/>
      <dgm:spPr/>
    </dgm:pt>
    <dgm:pt modelId="{0FD7900C-8938-4B97-9202-3BF5A474F2CB}" type="pres">
      <dgm:prSet presAssocID="{55E8E199-CDA3-4CCE-A8AA-FA2B42ACF3E5}" presName="composite" presStyleCnt="0"/>
      <dgm:spPr/>
    </dgm:pt>
    <dgm:pt modelId="{699A49BB-50CA-4E6D-A200-95BB211E52CE}" type="pres">
      <dgm:prSet presAssocID="{55E8E199-CDA3-4CCE-A8AA-FA2B42ACF3E5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6E5275F-1E7C-4E69-8A02-BE2E0E3D3A15}" type="pres">
      <dgm:prSet presAssocID="{55E8E199-CDA3-4CCE-A8AA-FA2B42ACF3E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D1D1B6D-8B4A-4AF3-898D-CF5137A2A22B}" type="pres">
      <dgm:prSet presAssocID="{55E8E199-CDA3-4CCE-A8AA-FA2B42ACF3E5}" presName="BalanceSpacing" presStyleCnt="0"/>
      <dgm:spPr/>
    </dgm:pt>
    <dgm:pt modelId="{5DB1DBB9-EB1E-47A4-AEE7-468116630926}" type="pres">
      <dgm:prSet presAssocID="{55E8E199-CDA3-4CCE-A8AA-FA2B42ACF3E5}" presName="BalanceSpacing1" presStyleCnt="0"/>
      <dgm:spPr/>
    </dgm:pt>
    <dgm:pt modelId="{134AE174-0560-49AC-9620-E435C87D2A72}" type="pres">
      <dgm:prSet presAssocID="{224B0601-4CCD-434F-827E-CB5AFB724144}" presName="Accent1Text" presStyleLbl="node1" presStyleIdx="3" presStyleCnt="6"/>
      <dgm:spPr/>
      <dgm:t>
        <a:bodyPr/>
        <a:lstStyle/>
        <a:p>
          <a:endParaRPr lang="hr-HR"/>
        </a:p>
      </dgm:t>
    </dgm:pt>
    <dgm:pt modelId="{DEEF0C9E-66BA-47FA-BD10-7FABBEA5B945}" type="pres">
      <dgm:prSet presAssocID="{224B0601-4CCD-434F-827E-CB5AFB724144}" presName="spaceBetweenRectangles" presStyleCnt="0"/>
      <dgm:spPr/>
    </dgm:pt>
    <dgm:pt modelId="{783F071D-F3EB-47ED-978C-1BA322EC92A7}" type="pres">
      <dgm:prSet presAssocID="{FCFCD357-D5FD-4913-AE51-B4D937238B4E}" presName="composite" presStyleCnt="0"/>
      <dgm:spPr/>
    </dgm:pt>
    <dgm:pt modelId="{3E7EB679-23B7-43FE-9242-17B7E8F5F185}" type="pres">
      <dgm:prSet presAssocID="{FCFCD357-D5FD-4913-AE51-B4D937238B4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BC03682-1332-46D5-BEE7-5F58B1853BD8}" type="pres">
      <dgm:prSet presAssocID="{FCFCD357-D5FD-4913-AE51-B4D937238B4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8547BD1-33E6-487D-801D-E98934A8D1D5}" type="pres">
      <dgm:prSet presAssocID="{FCFCD357-D5FD-4913-AE51-B4D937238B4E}" presName="BalanceSpacing" presStyleCnt="0"/>
      <dgm:spPr/>
    </dgm:pt>
    <dgm:pt modelId="{F3C85CAF-1793-426F-BE7F-58260405C511}" type="pres">
      <dgm:prSet presAssocID="{FCFCD357-D5FD-4913-AE51-B4D937238B4E}" presName="BalanceSpacing1" presStyleCnt="0"/>
      <dgm:spPr/>
    </dgm:pt>
    <dgm:pt modelId="{97FBE093-5373-4A34-9F94-1028596FF14C}" type="pres">
      <dgm:prSet presAssocID="{99E5E829-72AF-46B6-8051-762D9247F5D6}" presName="Accent1Text" presStyleLbl="node1" presStyleIdx="5" presStyleCnt="6" custLinFactNeighborY="0"/>
      <dgm:spPr/>
      <dgm:t>
        <a:bodyPr/>
        <a:lstStyle/>
        <a:p>
          <a:endParaRPr lang="hr-HR"/>
        </a:p>
      </dgm:t>
    </dgm:pt>
  </dgm:ptLst>
  <dgm:cxnLst>
    <dgm:cxn modelId="{A11A03A2-EE81-4EFD-A7B2-4BB73CCBECE6}" type="presOf" srcId="{0BD9AB06-5D70-4B5A-8799-5D1185BE1011}" destId="{D6E5275F-1E7C-4E69-8A02-BE2E0E3D3A15}" srcOrd="0" destOrd="0" presId="urn:microsoft.com/office/officeart/2008/layout/AlternatingHexagons"/>
    <dgm:cxn modelId="{E51033F1-CED6-453F-A3A1-4C19DE73C167}" type="presOf" srcId="{7BB63608-A58E-4045-8AFB-DF6D71C7671D}" destId="{1F888C03-4C29-49B7-AA3D-404158F25C91}" srcOrd="0" destOrd="0" presId="urn:microsoft.com/office/officeart/2008/layout/AlternatingHexagons"/>
    <dgm:cxn modelId="{EDD7DD6B-FF3C-443B-889D-7AE7DB0C3453}" type="presOf" srcId="{224B0601-4CCD-434F-827E-CB5AFB724144}" destId="{134AE174-0560-49AC-9620-E435C87D2A72}" srcOrd="0" destOrd="0" presId="urn:microsoft.com/office/officeart/2008/layout/AlternatingHexagons"/>
    <dgm:cxn modelId="{EFE1C1FB-1A20-4608-A9FF-94F75AA5D7B0}" srcId="{FCFCD357-D5FD-4913-AE51-B4D937238B4E}" destId="{133D4FC7-7827-4790-BDC9-1E18F5755CF9}" srcOrd="0" destOrd="0" parTransId="{71A7727E-6E98-4121-A71B-1EF82ADEEF19}" sibTransId="{4A7A49B5-A0F2-4FEA-9C33-13523E5E3FD3}"/>
    <dgm:cxn modelId="{296FC1F2-AB60-494E-9714-2A78CC5EEF79}" type="presOf" srcId="{6CE53F06-F8E3-4592-8426-C4549B46D375}" destId="{1D1F9D70-DE28-4DE6-AE2A-A8BFF4164D4B}" srcOrd="0" destOrd="0" presId="urn:microsoft.com/office/officeart/2008/layout/AlternatingHexagons"/>
    <dgm:cxn modelId="{8C899B2A-C2A0-4A37-8B20-5A2A39ECA341}" srcId="{0AE25136-4EE1-4F6B-AC84-4F0DDDEC4BAF}" destId="{FCFCD357-D5FD-4913-AE51-B4D937238B4E}" srcOrd="2" destOrd="0" parTransId="{579ACCA8-0300-42F0-B660-E5148BEC922F}" sibTransId="{99E5E829-72AF-46B6-8051-762D9247F5D6}"/>
    <dgm:cxn modelId="{0FE6075F-45A6-4A71-B524-C8071DD1147A}" type="presOf" srcId="{FCFCD357-D5FD-4913-AE51-B4D937238B4E}" destId="{3E7EB679-23B7-43FE-9242-17B7E8F5F185}" srcOrd="0" destOrd="0" presId="urn:microsoft.com/office/officeart/2008/layout/AlternatingHexagons"/>
    <dgm:cxn modelId="{ED9C81B2-E8D6-4FC3-8D70-09C5CF285ECA}" type="presOf" srcId="{55E8E199-CDA3-4CCE-A8AA-FA2B42ACF3E5}" destId="{699A49BB-50CA-4E6D-A200-95BB211E52CE}" srcOrd="0" destOrd="0" presId="urn:microsoft.com/office/officeart/2008/layout/AlternatingHexagons"/>
    <dgm:cxn modelId="{F8E0542D-E6C8-4A8F-B15B-1810459F8999}" type="presOf" srcId="{133D4FC7-7827-4790-BDC9-1E18F5755CF9}" destId="{1BC03682-1332-46D5-BEE7-5F58B1853BD8}" srcOrd="0" destOrd="0" presId="urn:microsoft.com/office/officeart/2008/layout/AlternatingHexagons"/>
    <dgm:cxn modelId="{ACA95126-81FB-4F63-9884-E40B4E8DEE0E}" type="presOf" srcId="{0AE25136-4EE1-4F6B-AC84-4F0DDDEC4BAF}" destId="{E5866B51-DE73-4419-9C26-0BAE0588B146}" srcOrd="0" destOrd="0" presId="urn:microsoft.com/office/officeart/2008/layout/AlternatingHexagons"/>
    <dgm:cxn modelId="{B0A62F65-7F8D-4ECD-AD51-7EFCAF8C9758}" srcId="{7BB63608-A58E-4045-8AFB-DF6D71C7671D}" destId="{DC5F774E-C37D-4D36-939C-F722D0C13190}" srcOrd="0" destOrd="0" parTransId="{B1DD3706-A207-4572-9B13-A38A8F1A58C4}" sibTransId="{882A8D64-2E69-44BA-9F5A-0C596B998DD0}"/>
    <dgm:cxn modelId="{19A5692D-9E54-4483-A9DC-59BF60CF463F}" srcId="{0AE25136-4EE1-4F6B-AC84-4F0DDDEC4BAF}" destId="{55E8E199-CDA3-4CCE-A8AA-FA2B42ACF3E5}" srcOrd="1" destOrd="0" parTransId="{A53E5AC7-FED7-4447-AE21-8C47258D8217}" sibTransId="{224B0601-4CCD-434F-827E-CB5AFB724144}"/>
    <dgm:cxn modelId="{27368C71-1CEE-4558-A6DA-023FDF1A0B4E}" type="presOf" srcId="{99E5E829-72AF-46B6-8051-762D9247F5D6}" destId="{97FBE093-5373-4A34-9F94-1028596FF14C}" srcOrd="0" destOrd="0" presId="urn:microsoft.com/office/officeart/2008/layout/AlternatingHexagons"/>
    <dgm:cxn modelId="{0C084544-4724-4010-866E-E8DC30D8FD91}" srcId="{0AE25136-4EE1-4F6B-AC84-4F0DDDEC4BAF}" destId="{7BB63608-A58E-4045-8AFB-DF6D71C7671D}" srcOrd="0" destOrd="0" parTransId="{2B2F3CC1-92A5-42BD-AAEF-EE9E92750E89}" sibTransId="{6CE53F06-F8E3-4592-8426-C4549B46D375}"/>
    <dgm:cxn modelId="{A89B98CF-9E26-4FEF-AF26-C36EC1F9FABB}" type="presOf" srcId="{DC5F774E-C37D-4D36-939C-F722D0C13190}" destId="{578F045E-2031-48F8-B962-A834284407AE}" srcOrd="0" destOrd="0" presId="urn:microsoft.com/office/officeart/2008/layout/AlternatingHexagons"/>
    <dgm:cxn modelId="{3CDFC872-F936-4B4C-AB74-485267DAE975}" srcId="{55E8E199-CDA3-4CCE-A8AA-FA2B42ACF3E5}" destId="{0BD9AB06-5D70-4B5A-8799-5D1185BE1011}" srcOrd="0" destOrd="0" parTransId="{28456487-62C0-4448-A998-C3A933A171ED}" sibTransId="{D3758639-23AC-4235-83F5-E57287D4EB3B}"/>
    <dgm:cxn modelId="{F3289C44-665B-4A1F-B50D-991A6B3CEA2C}" type="presParOf" srcId="{E5866B51-DE73-4419-9C26-0BAE0588B146}" destId="{2BE5F27E-7E9B-4325-BF50-2B1B452A7572}" srcOrd="0" destOrd="0" presId="urn:microsoft.com/office/officeart/2008/layout/AlternatingHexagons"/>
    <dgm:cxn modelId="{80E20C08-AB1B-44D7-AD4A-9C0FEB88605F}" type="presParOf" srcId="{2BE5F27E-7E9B-4325-BF50-2B1B452A7572}" destId="{1F888C03-4C29-49B7-AA3D-404158F25C91}" srcOrd="0" destOrd="0" presId="urn:microsoft.com/office/officeart/2008/layout/AlternatingHexagons"/>
    <dgm:cxn modelId="{5D0609DF-750E-4F5A-903D-5BED414389CD}" type="presParOf" srcId="{2BE5F27E-7E9B-4325-BF50-2B1B452A7572}" destId="{578F045E-2031-48F8-B962-A834284407AE}" srcOrd="1" destOrd="0" presId="urn:microsoft.com/office/officeart/2008/layout/AlternatingHexagons"/>
    <dgm:cxn modelId="{9E222923-FE4A-4862-BCBC-3AF35D2363EA}" type="presParOf" srcId="{2BE5F27E-7E9B-4325-BF50-2B1B452A7572}" destId="{D278B959-EF92-4D2B-9E0A-80A47BFD7508}" srcOrd="2" destOrd="0" presId="urn:microsoft.com/office/officeart/2008/layout/AlternatingHexagons"/>
    <dgm:cxn modelId="{10610A73-E5A8-41AC-B106-7865B6ACB170}" type="presParOf" srcId="{2BE5F27E-7E9B-4325-BF50-2B1B452A7572}" destId="{8E8FC3D6-B9FA-4524-935D-FE2AA1322A2F}" srcOrd="3" destOrd="0" presId="urn:microsoft.com/office/officeart/2008/layout/AlternatingHexagons"/>
    <dgm:cxn modelId="{05B1900B-F8E1-4871-A818-B3D17A283654}" type="presParOf" srcId="{2BE5F27E-7E9B-4325-BF50-2B1B452A7572}" destId="{1D1F9D70-DE28-4DE6-AE2A-A8BFF4164D4B}" srcOrd="4" destOrd="0" presId="urn:microsoft.com/office/officeart/2008/layout/AlternatingHexagons"/>
    <dgm:cxn modelId="{D996E235-A682-4D41-ABEB-0A19CAFA3E6E}" type="presParOf" srcId="{E5866B51-DE73-4419-9C26-0BAE0588B146}" destId="{8C167ED7-FDBB-40C5-A948-840CDEB1E5BE}" srcOrd="1" destOrd="0" presId="urn:microsoft.com/office/officeart/2008/layout/AlternatingHexagons"/>
    <dgm:cxn modelId="{A228485B-6B42-4CA0-84B2-00DA240A25C1}" type="presParOf" srcId="{E5866B51-DE73-4419-9C26-0BAE0588B146}" destId="{0FD7900C-8938-4B97-9202-3BF5A474F2CB}" srcOrd="2" destOrd="0" presId="urn:microsoft.com/office/officeart/2008/layout/AlternatingHexagons"/>
    <dgm:cxn modelId="{7D134569-9EF6-4A86-8D3C-CBD190DB0D77}" type="presParOf" srcId="{0FD7900C-8938-4B97-9202-3BF5A474F2CB}" destId="{699A49BB-50CA-4E6D-A200-95BB211E52CE}" srcOrd="0" destOrd="0" presId="urn:microsoft.com/office/officeart/2008/layout/AlternatingHexagons"/>
    <dgm:cxn modelId="{5BB26839-391A-42F3-9AC6-4C4FE28DBB5A}" type="presParOf" srcId="{0FD7900C-8938-4B97-9202-3BF5A474F2CB}" destId="{D6E5275F-1E7C-4E69-8A02-BE2E0E3D3A15}" srcOrd="1" destOrd="0" presId="urn:microsoft.com/office/officeart/2008/layout/AlternatingHexagons"/>
    <dgm:cxn modelId="{875E0230-0C05-491C-B2D1-12E72F499BC7}" type="presParOf" srcId="{0FD7900C-8938-4B97-9202-3BF5A474F2CB}" destId="{6D1D1B6D-8B4A-4AF3-898D-CF5137A2A22B}" srcOrd="2" destOrd="0" presId="urn:microsoft.com/office/officeart/2008/layout/AlternatingHexagons"/>
    <dgm:cxn modelId="{E9EA0D2F-A430-4824-9C58-E81218908AEC}" type="presParOf" srcId="{0FD7900C-8938-4B97-9202-3BF5A474F2CB}" destId="{5DB1DBB9-EB1E-47A4-AEE7-468116630926}" srcOrd="3" destOrd="0" presId="urn:microsoft.com/office/officeart/2008/layout/AlternatingHexagons"/>
    <dgm:cxn modelId="{2F4A0645-7D80-4A83-9267-04A17E286D1E}" type="presParOf" srcId="{0FD7900C-8938-4B97-9202-3BF5A474F2CB}" destId="{134AE174-0560-49AC-9620-E435C87D2A72}" srcOrd="4" destOrd="0" presId="urn:microsoft.com/office/officeart/2008/layout/AlternatingHexagons"/>
    <dgm:cxn modelId="{A552BCE1-3BC2-41CE-991F-494F020C9586}" type="presParOf" srcId="{E5866B51-DE73-4419-9C26-0BAE0588B146}" destId="{DEEF0C9E-66BA-47FA-BD10-7FABBEA5B945}" srcOrd="3" destOrd="0" presId="urn:microsoft.com/office/officeart/2008/layout/AlternatingHexagons"/>
    <dgm:cxn modelId="{3A2E731E-FC83-4F14-8BC9-5F97CA84FC26}" type="presParOf" srcId="{E5866B51-DE73-4419-9C26-0BAE0588B146}" destId="{783F071D-F3EB-47ED-978C-1BA322EC92A7}" srcOrd="4" destOrd="0" presId="urn:microsoft.com/office/officeart/2008/layout/AlternatingHexagons"/>
    <dgm:cxn modelId="{AFF12925-922F-487C-9C65-AAAD394B2F58}" type="presParOf" srcId="{783F071D-F3EB-47ED-978C-1BA322EC92A7}" destId="{3E7EB679-23B7-43FE-9242-17B7E8F5F185}" srcOrd="0" destOrd="0" presId="urn:microsoft.com/office/officeart/2008/layout/AlternatingHexagons"/>
    <dgm:cxn modelId="{EDD9B05A-29D1-4E6F-A896-D32AB8306B97}" type="presParOf" srcId="{783F071D-F3EB-47ED-978C-1BA322EC92A7}" destId="{1BC03682-1332-46D5-BEE7-5F58B1853BD8}" srcOrd="1" destOrd="0" presId="urn:microsoft.com/office/officeart/2008/layout/AlternatingHexagons"/>
    <dgm:cxn modelId="{285AED71-C21E-4AD2-878B-3548C085741A}" type="presParOf" srcId="{783F071D-F3EB-47ED-978C-1BA322EC92A7}" destId="{C8547BD1-33E6-487D-801D-E98934A8D1D5}" srcOrd="2" destOrd="0" presId="urn:microsoft.com/office/officeart/2008/layout/AlternatingHexagons"/>
    <dgm:cxn modelId="{6EECBBF6-24C1-41FF-831F-866003DCD222}" type="presParOf" srcId="{783F071D-F3EB-47ED-978C-1BA322EC92A7}" destId="{F3C85CAF-1793-426F-BE7F-58260405C511}" srcOrd="3" destOrd="0" presId="urn:microsoft.com/office/officeart/2008/layout/AlternatingHexagons"/>
    <dgm:cxn modelId="{CC39BF1F-A35B-4550-BCE8-8A023819AEBC}" type="presParOf" srcId="{783F071D-F3EB-47ED-978C-1BA322EC92A7}" destId="{97FBE093-5373-4A34-9F94-1028596FF14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CBAAE8-BC48-43D7-83D8-FFF8EA1FFE3C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17A3E31-4F71-4E7A-A71D-5E0BCC48BF43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26CCB64F-7EDF-4B95-B1D1-BF8A537F96C1}" type="parTrans" cxnId="{F4BDF736-9729-4FFC-8B44-B763F73436FB}">
      <dgm:prSet/>
      <dgm:spPr/>
      <dgm:t>
        <a:bodyPr/>
        <a:lstStyle/>
        <a:p>
          <a:endParaRPr lang="hr-HR"/>
        </a:p>
      </dgm:t>
    </dgm:pt>
    <dgm:pt modelId="{FE0B268B-543B-4F85-B492-2E6EFAB45523}" type="sibTrans" cxnId="{F4BDF736-9729-4FFC-8B44-B763F73436FB}">
      <dgm:prSet/>
      <dgm:spPr/>
      <dgm:t>
        <a:bodyPr/>
        <a:lstStyle/>
        <a:p>
          <a:endParaRPr lang="hr-HR"/>
        </a:p>
      </dgm:t>
    </dgm:pt>
    <dgm:pt modelId="{C806ED50-C1F1-4A65-8E3B-DD5FD4EA4A04}">
      <dgm:prSet phldrT="[Tekst]"/>
      <dgm:spPr/>
      <dgm:t>
        <a:bodyPr/>
        <a:lstStyle/>
        <a:p>
          <a:r>
            <a:rPr lang="hr-HR" dirty="0" smtClean="0"/>
            <a:t>kruh</a:t>
          </a:r>
          <a:endParaRPr lang="hr-HR" dirty="0"/>
        </a:p>
      </dgm:t>
    </dgm:pt>
    <dgm:pt modelId="{808CE453-639B-4524-AE36-2D30AAA68286}" type="parTrans" cxnId="{0019D4B5-A680-46AF-BCDE-D366A6FE3913}">
      <dgm:prSet/>
      <dgm:spPr/>
      <dgm:t>
        <a:bodyPr/>
        <a:lstStyle/>
        <a:p>
          <a:endParaRPr lang="hr-HR"/>
        </a:p>
      </dgm:t>
    </dgm:pt>
    <dgm:pt modelId="{8127BA83-8B0B-422E-8549-636120A688CD}" type="sibTrans" cxnId="{0019D4B5-A680-46AF-BCDE-D366A6FE3913}">
      <dgm:prSet/>
      <dgm:spPr/>
      <dgm:t>
        <a:bodyPr/>
        <a:lstStyle/>
        <a:p>
          <a:endParaRPr lang="hr-HR"/>
        </a:p>
      </dgm:t>
    </dgm:pt>
    <dgm:pt modelId="{92AB1056-3363-4CBE-9D38-B08E52D0DC90}">
      <dgm:prSet phldrT="[Tekst]"/>
      <dgm:spPr/>
      <dgm:t>
        <a:bodyPr/>
        <a:lstStyle/>
        <a:p>
          <a:r>
            <a:rPr lang="hr-HR" dirty="0" smtClean="0"/>
            <a:t>redovna cijena: 1,25€</a:t>
          </a:r>
          <a:endParaRPr lang="hr-HR" dirty="0"/>
        </a:p>
      </dgm:t>
    </dgm:pt>
    <dgm:pt modelId="{13C68372-3207-4C4A-801B-C897475188D4}" type="parTrans" cxnId="{8D971088-35A2-4816-9C79-E6E8C53EC955}">
      <dgm:prSet/>
      <dgm:spPr/>
      <dgm:t>
        <a:bodyPr/>
        <a:lstStyle/>
        <a:p>
          <a:endParaRPr lang="hr-HR"/>
        </a:p>
      </dgm:t>
    </dgm:pt>
    <dgm:pt modelId="{6571CC3B-232E-4713-A4CB-C77486B4475F}" type="sibTrans" cxnId="{8D971088-35A2-4816-9C79-E6E8C53EC955}">
      <dgm:prSet/>
      <dgm:spPr/>
      <dgm:t>
        <a:bodyPr/>
        <a:lstStyle/>
        <a:p>
          <a:endParaRPr lang="hr-HR"/>
        </a:p>
      </dgm:t>
    </dgm:pt>
    <dgm:pt modelId="{3D8B90D3-CEB3-4FF5-9335-35D8E8967491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D07098DF-A097-4E63-8DED-1E700F243B1C}" type="parTrans" cxnId="{08AB857A-D983-4A34-AB29-9A4712234DB4}">
      <dgm:prSet/>
      <dgm:spPr/>
      <dgm:t>
        <a:bodyPr/>
        <a:lstStyle/>
        <a:p>
          <a:endParaRPr lang="hr-HR"/>
        </a:p>
      </dgm:t>
    </dgm:pt>
    <dgm:pt modelId="{F206B011-70E5-4B87-8BC2-F4C82BAB7005}" type="sibTrans" cxnId="{08AB857A-D983-4A34-AB29-9A4712234DB4}">
      <dgm:prSet/>
      <dgm:spPr/>
      <dgm:t>
        <a:bodyPr/>
        <a:lstStyle/>
        <a:p>
          <a:endParaRPr lang="hr-HR"/>
        </a:p>
      </dgm:t>
    </dgm:pt>
    <dgm:pt modelId="{58265BBC-E61F-43FE-B186-EDE0F128F947}">
      <dgm:prSet phldrT="[Tekst]"/>
      <dgm:spPr/>
      <dgm:t>
        <a:bodyPr/>
        <a:lstStyle/>
        <a:p>
          <a:r>
            <a:rPr lang="hr-HR" dirty="0" smtClean="0"/>
            <a:t>kruh</a:t>
          </a:r>
          <a:endParaRPr lang="hr-HR" dirty="0"/>
        </a:p>
      </dgm:t>
    </dgm:pt>
    <dgm:pt modelId="{4C9B4FC5-7045-4716-8EF9-5CF82B667D7D}" type="parTrans" cxnId="{2D9399C9-3150-48EA-92B0-F87C97D04350}">
      <dgm:prSet/>
      <dgm:spPr/>
      <dgm:t>
        <a:bodyPr/>
        <a:lstStyle/>
        <a:p>
          <a:endParaRPr lang="hr-HR"/>
        </a:p>
      </dgm:t>
    </dgm:pt>
    <dgm:pt modelId="{3048470F-2407-431C-8BB3-F2007FA580A9}" type="sibTrans" cxnId="{2D9399C9-3150-48EA-92B0-F87C97D04350}">
      <dgm:prSet/>
      <dgm:spPr/>
      <dgm:t>
        <a:bodyPr/>
        <a:lstStyle/>
        <a:p>
          <a:endParaRPr lang="hr-HR"/>
        </a:p>
      </dgm:t>
    </dgm:pt>
    <dgm:pt modelId="{D68236FA-ADA9-4DED-8F6A-75713435945B}">
      <dgm:prSet phldrT="[Tekst]"/>
      <dgm:spPr/>
      <dgm:t>
        <a:bodyPr/>
        <a:lstStyle/>
        <a:p>
          <a:r>
            <a:rPr lang="hr-HR" dirty="0" smtClean="0"/>
            <a:t>redovna cijena: 1,29€</a:t>
          </a:r>
          <a:endParaRPr lang="hr-HR" dirty="0"/>
        </a:p>
      </dgm:t>
    </dgm:pt>
    <dgm:pt modelId="{30BFE457-3B2A-4FBD-AFCC-8D2A75B25944}" type="parTrans" cxnId="{40B83D02-5775-4A14-8686-504C0CDA78B8}">
      <dgm:prSet/>
      <dgm:spPr/>
      <dgm:t>
        <a:bodyPr/>
        <a:lstStyle/>
        <a:p>
          <a:endParaRPr lang="hr-HR"/>
        </a:p>
      </dgm:t>
    </dgm:pt>
    <dgm:pt modelId="{E56A810D-191B-445C-9A6F-1ADFD69E7513}" type="sibTrans" cxnId="{40B83D02-5775-4A14-8686-504C0CDA78B8}">
      <dgm:prSet/>
      <dgm:spPr/>
      <dgm:t>
        <a:bodyPr/>
        <a:lstStyle/>
        <a:p>
          <a:endParaRPr lang="hr-HR"/>
        </a:p>
      </dgm:t>
    </dgm:pt>
    <dgm:pt modelId="{ED229E67-F285-461E-95D0-3ED3F956D51F}">
      <dgm:prSet phldrT="[Tekst]"/>
      <dgm:spPr/>
      <dgm:t>
        <a:bodyPr/>
        <a:lstStyle/>
        <a:p>
          <a:r>
            <a:rPr lang="hr-HR" dirty="0" smtClean="0"/>
            <a:t>cijena na sniženju:1,10€</a:t>
          </a:r>
          <a:endParaRPr lang="hr-HR" dirty="0"/>
        </a:p>
      </dgm:t>
    </dgm:pt>
    <dgm:pt modelId="{E7529966-CF6D-495B-97A1-D10925FA4C2D}" type="parTrans" cxnId="{B7BAB635-2A43-4BFC-8D63-3FF05938A8B4}">
      <dgm:prSet/>
      <dgm:spPr/>
      <dgm:t>
        <a:bodyPr/>
        <a:lstStyle/>
        <a:p>
          <a:endParaRPr lang="hr-HR"/>
        </a:p>
      </dgm:t>
    </dgm:pt>
    <dgm:pt modelId="{E56D5BC5-4492-46C8-BBB1-E74713B01885}" type="sibTrans" cxnId="{B7BAB635-2A43-4BFC-8D63-3FF05938A8B4}">
      <dgm:prSet/>
      <dgm:spPr/>
      <dgm:t>
        <a:bodyPr/>
        <a:lstStyle/>
        <a:p>
          <a:endParaRPr lang="hr-HR"/>
        </a:p>
      </dgm:t>
    </dgm:pt>
    <dgm:pt modelId="{2BD32FFF-3CD8-4018-AA82-FBCBB288EA80}">
      <dgm:prSet phldrT="[Tekst]"/>
      <dgm:spPr/>
      <dgm:t>
        <a:bodyPr/>
        <a:lstStyle/>
        <a:p>
          <a:r>
            <a:rPr lang="hr-HR" dirty="0" smtClean="0"/>
            <a:t>cijena na sniženju: 1€</a:t>
          </a:r>
          <a:endParaRPr lang="hr-HR" dirty="0"/>
        </a:p>
      </dgm:t>
    </dgm:pt>
    <dgm:pt modelId="{107D632C-A00E-47CE-B23C-4C9922AED8FB}" type="sibTrans" cxnId="{16FB7F31-0D15-4767-8A04-0259E246F0E9}">
      <dgm:prSet/>
      <dgm:spPr/>
      <dgm:t>
        <a:bodyPr/>
        <a:lstStyle/>
        <a:p>
          <a:endParaRPr lang="hr-HR"/>
        </a:p>
      </dgm:t>
    </dgm:pt>
    <dgm:pt modelId="{18465EFF-C217-4A9C-BD5B-DF94DA888FE7}" type="parTrans" cxnId="{16FB7F31-0D15-4767-8A04-0259E246F0E9}">
      <dgm:prSet/>
      <dgm:spPr/>
      <dgm:t>
        <a:bodyPr/>
        <a:lstStyle/>
        <a:p>
          <a:endParaRPr lang="hr-HR"/>
        </a:p>
      </dgm:t>
    </dgm:pt>
    <dgm:pt modelId="{13E0C30A-D07C-4D60-A9B6-6C2F444345F7}" type="pres">
      <dgm:prSet presAssocID="{48CBAAE8-BC48-43D7-83D8-FFF8EA1FFE3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366321FC-2B9B-4CAD-84D3-8B9E39149996}" type="pres">
      <dgm:prSet presAssocID="{A17A3E31-4F71-4E7A-A71D-5E0BCC48BF43}" presName="root" presStyleCnt="0">
        <dgm:presLayoutVars>
          <dgm:chMax/>
          <dgm:chPref/>
        </dgm:presLayoutVars>
      </dgm:prSet>
      <dgm:spPr/>
    </dgm:pt>
    <dgm:pt modelId="{24CD4282-5DA2-4329-9910-7C1C46EE1404}" type="pres">
      <dgm:prSet presAssocID="{A17A3E31-4F71-4E7A-A71D-5E0BCC48BF43}" presName="rootComposite" presStyleCnt="0">
        <dgm:presLayoutVars/>
      </dgm:prSet>
      <dgm:spPr/>
    </dgm:pt>
    <dgm:pt modelId="{374A353A-BF11-4A33-B241-39A912B54AAB}" type="pres">
      <dgm:prSet presAssocID="{A17A3E31-4F71-4E7A-A71D-5E0BCC48BF43}" presName="ParentAccent" presStyleLbl="alignNode1" presStyleIdx="0" presStyleCnt="2" custLinFactNeighborX="-179" custLinFactNeighborY="3840"/>
      <dgm:spPr/>
    </dgm:pt>
    <dgm:pt modelId="{50A105C6-8004-43C5-AF50-7A3CB5C330E5}" type="pres">
      <dgm:prSet presAssocID="{A17A3E31-4F71-4E7A-A71D-5E0BCC48BF43}" presName="ParentSmallAccent" presStyleLbl="fgAcc1" presStyleIdx="0" presStyleCnt="2"/>
      <dgm:spPr/>
    </dgm:pt>
    <dgm:pt modelId="{78B5B029-BC33-4467-BE5A-1FD6F43712FE}" type="pres">
      <dgm:prSet presAssocID="{A17A3E31-4F71-4E7A-A71D-5E0BCC48BF43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32EBDE5-385D-4358-B0C4-8013B23552E0}" type="pres">
      <dgm:prSet presAssocID="{A17A3E31-4F71-4E7A-A71D-5E0BCC48BF43}" presName="childShape" presStyleCnt="0">
        <dgm:presLayoutVars>
          <dgm:chMax val="0"/>
          <dgm:chPref val="0"/>
        </dgm:presLayoutVars>
      </dgm:prSet>
      <dgm:spPr/>
    </dgm:pt>
    <dgm:pt modelId="{AF50E20B-43C8-4D15-80EC-8C3E8335A513}" type="pres">
      <dgm:prSet presAssocID="{C806ED50-C1F1-4A65-8E3B-DD5FD4EA4A04}" presName="childComposite" presStyleCnt="0">
        <dgm:presLayoutVars>
          <dgm:chMax val="0"/>
          <dgm:chPref val="0"/>
        </dgm:presLayoutVars>
      </dgm:prSet>
      <dgm:spPr/>
    </dgm:pt>
    <dgm:pt modelId="{E4923C1A-61A4-4575-A464-8843596549EA}" type="pres">
      <dgm:prSet presAssocID="{C806ED50-C1F1-4A65-8E3B-DD5FD4EA4A04}" presName="ChildAccent" presStyleLbl="solidFgAcc1" presStyleIdx="0" presStyleCnt="6"/>
      <dgm:spPr/>
    </dgm:pt>
    <dgm:pt modelId="{A03BA591-3B40-41BD-B54A-C71F9D1F3CA6}" type="pres">
      <dgm:prSet presAssocID="{C806ED50-C1F1-4A65-8E3B-DD5FD4EA4A04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4704092-B279-45FF-B890-6C9FE80B1105}" type="pres">
      <dgm:prSet presAssocID="{92AB1056-3363-4CBE-9D38-B08E52D0DC90}" presName="childComposite" presStyleCnt="0">
        <dgm:presLayoutVars>
          <dgm:chMax val="0"/>
          <dgm:chPref val="0"/>
        </dgm:presLayoutVars>
      </dgm:prSet>
      <dgm:spPr/>
    </dgm:pt>
    <dgm:pt modelId="{00A2FF5C-5AC1-4917-8F61-4F8E7DD97DCC}" type="pres">
      <dgm:prSet presAssocID="{92AB1056-3363-4CBE-9D38-B08E52D0DC90}" presName="ChildAccent" presStyleLbl="solidFgAcc1" presStyleIdx="1" presStyleCnt="6"/>
      <dgm:spPr/>
    </dgm:pt>
    <dgm:pt modelId="{63F841E5-1B75-4176-B264-EE0108DA261F}" type="pres">
      <dgm:prSet presAssocID="{92AB1056-3363-4CBE-9D38-B08E52D0DC90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4EFF2A5-6903-4A02-8B57-7B89D5654EB8}" type="pres">
      <dgm:prSet presAssocID="{2BD32FFF-3CD8-4018-AA82-FBCBB288EA80}" presName="childComposite" presStyleCnt="0">
        <dgm:presLayoutVars>
          <dgm:chMax val="0"/>
          <dgm:chPref val="0"/>
        </dgm:presLayoutVars>
      </dgm:prSet>
      <dgm:spPr/>
    </dgm:pt>
    <dgm:pt modelId="{4E380EF1-A35B-4BAA-A96E-3BCE05722384}" type="pres">
      <dgm:prSet presAssocID="{2BD32FFF-3CD8-4018-AA82-FBCBB288EA80}" presName="ChildAccent" presStyleLbl="solidFgAcc1" presStyleIdx="2" presStyleCnt="6"/>
      <dgm:spPr/>
    </dgm:pt>
    <dgm:pt modelId="{E97A86B4-59F6-4FE5-90C2-E20D3E2EFCF3}" type="pres">
      <dgm:prSet presAssocID="{2BD32FFF-3CD8-4018-AA82-FBCBB288EA80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542E679-A35E-4668-B9B2-349E763A0BC6}" type="pres">
      <dgm:prSet presAssocID="{3D8B90D3-CEB3-4FF5-9335-35D8E8967491}" presName="root" presStyleCnt="0">
        <dgm:presLayoutVars>
          <dgm:chMax/>
          <dgm:chPref/>
        </dgm:presLayoutVars>
      </dgm:prSet>
      <dgm:spPr/>
    </dgm:pt>
    <dgm:pt modelId="{DA956095-BD31-4859-A298-CDDD60BB4B0A}" type="pres">
      <dgm:prSet presAssocID="{3D8B90D3-CEB3-4FF5-9335-35D8E8967491}" presName="rootComposite" presStyleCnt="0">
        <dgm:presLayoutVars/>
      </dgm:prSet>
      <dgm:spPr/>
    </dgm:pt>
    <dgm:pt modelId="{64580E4E-6DBC-41F6-8C68-92B6E3CD123F}" type="pres">
      <dgm:prSet presAssocID="{3D8B90D3-CEB3-4FF5-9335-35D8E8967491}" presName="ParentAccent" presStyleLbl="alignNode1" presStyleIdx="1" presStyleCnt="2"/>
      <dgm:spPr/>
    </dgm:pt>
    <dgm:pt modelId="{17186B13-5077-458A-9BAA-33AEC6F5776B}" type="pres">
      <dgm:prSet presAssocID="{3D8B90D3-CEB3-4FF5-9335-35D8E8967491}" presName="ParentSmallAccent" presStyleLbl="fgAcc1" presStyleIdx="1" presStyleCnt="2"/>
      <dgm:spPr/>
    </dgm:pt>
    <dgm:pt modelId="{DA9177A6-FFEA-4753-8D88-9553EE5FDA2C}" type="pres">
      <dgm:prSet presAssocID="{3D8B90D3-CEB3-4FF5-9335-35D8E8967491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E782F0C-B381-414C-9620-FA3B4C5CCB66}" type="pres">
      <dgm:prSet presAssocID="{3D8B90D3-CEB3-4FF5-9335-35D8E8967491}" presName="childShape" presStyleCnt="0">
        <dgm:presLayoutVars>
          <dgm:chMax val="0"/>
          <dgm:chPref val="0"/>
        </dgm:presLayoutVars>
      </dgm:prSet>
      <dgm:spPr/>
    </dgm:pt>
    <dgm:pt modelId="{1A48C04A-0C5A-4E70-BADB-C7D15D9DCB59}" type="pres">
      <dgm:prSet presAssocID="{58265BBC-E61F-43FE-B186-EDE0F128F947}" presName="childComposite" presStyleCnt="0">
        <dgm:presLayoutVars>
          <dgm:chMax val="0"/>
          <dgm:chPref val="0"/>
        </dgm:presLayoutVars>
      </dgm:prSet>
      <dgm:spPr/>
    </dgm:pt>
    <dgm:pt modelId="{D5280DA8-5D88-476E-958A-0AD098FF0D15}" type="pres">
      <dgm:prSet presAssocID="{58265BBC-E61F-43FE-B186-EDE0F128F947}" presName="ChildAccent" presStyleLbl="solidFgAcc1" presStyleIdx="3" presStyleCnt="6"/>
      <dgm:spPr/>
    </dgm:pt>
    <dgm:pt modelId="{A0357BEF-514E-4F66-998D-AAE4E07C6FA7}" type="pres">
      <dgm:prSet presAssocID="{58265BBC-E61F-43FE-B186-EDE0F128F947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349AE0-6EEC-45B0-82C9-8041C62E4F80}" type="pres">
      <dgm:prSet presAssocID="{D68236FA-ADA9-4DED-8F6A-75713435945B}" presName="childComposite" presStyleCnt="0">
        <dgm:presLayoutVars>
          <dgm:chMax val="0"/>
          <dgm:chPref val="0"/>
        </dgm:presLayoutVars>
      </dgm:prSet>
      <dgm:spPr/>
    </dgm:pt>
    <dgm:pt modelId="{3B2CB4D3-C557-4ABB-8577-1DCECBBD515A}" type="pres">
      <dgm:prSet presAssocID="{D68236FA-ADA9-4DED-8F6A-75713435945B}" presName="ChildAccent" presStyleLbl="solidFgAcc1" presStyleIdx="4" presStyleCnt="6"/>
      <dgm:spPr/>
    </dgm:pt>
    <dgm:pt modelId="{920592AE-9210-4364-895A-E891B5200F49}" type="pres">
      <dgm:prSet presAssocID="{D68236FA-ADA9-4DED-8F6A-75713435945B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CC20097-D567-457F-9C81-58FDC3DFEE79}" type="pres">
      <dgm:prSet presAssocID="{ED229E67-F285-461E-95D0-3ED3F956D51F}" presName="childComposite" presStyleCnt="0">
        <dgm:presLayoutVars>
          <dgm:chMax val="0"/>
          <dgm:chPref val="0"/>
        </dgm:presLayoutVars>
      </dgm:prSet>
      <dgm:spPr/>
    </dgm:pt>
    <dgm:pt modelId="{12778B82-E28F-4305-9767-C12870419C83}" type="pres">
      <dgm:prSet presAssocID="{ED229E67-F285-461E-95D0-3ED3F956D51F}" presName="ChildAccent" presStyleLbl="solidFgAcc1" presStyleIdx="5" presStyleCnt="6"/>
      <dgm:spPr/>
    </dgm:pt>
    <dgm:pt modelId="{05C11AA0-056A-40EC-BAD6-70B810E6974E}" type="pres">
      <dgm:prSet presAssocID="{ED229E67-F285-461E-95D0-3ED3F956D51F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019D4B5-A680-46AF-BCDE-D366A6FE3913}" srcId="{A17A3E31-4F71-4E7A-A71D-5E0BCC48BF43}" destId="{C806ED50-C1F1-4A65-8E3B-DD5FD4EA4A04}" srcOrd="0" destOrd="0" parTransId="{808CE453-639B-4524-AE36-2D30AAA68286}" sibTransId="{8127BA83-8B0B-422E-8549-636120A688CD}"/>
    <dgm:cxn modelId="{08AB857A-D983-4A34-AB29-9A4712234DB4}" srcId="{48CBAAE8-BC48-43D7-83D8-FFF8EA1FFE3C}" destId="{3D8B90D3-CEB3-4FF5-9335-35D8E8967491}" srcOrd="1" destOrd="0" parTransId="{D07098DF-A097-4E63-8DED-1E700F243B1C}" sibTransId="{F206B011-70E5-4B87-8BC2-F4C82BAB7005}"/>
    <dgm:cxn modelId="{40B83D02-5775-4A14-8686-504C0CDA78B8}" srcId="{3D8B90D3-CEB3-4FF5-9335-35D8E8967491}" destId="{D68236FA-ADA9-4DED-8F6A-75713435945B}" srcOrd="1" destOrd="0" parTransId="{30BFE457-3B2A-4FBD-AFCC-8D2A75B25944}" sibTransId="{E56A810D-191B-445C-9A6F-1ADFD69E7513}"/>
    <dgm:cxn modelId="{64150D2A-7E54-4C30-BE08-29B0FF162684}" type="presOf" srcId="{A17A3E31-4F71-4E7A-A71D-5E0BCC48BF43}" destId="{78B5B029-BC33-4467-BE5A-1FD6F43712FE}" srcOrd="0" destOrd="0" presId="urn:microsoft.com/office/officeart/2008/layout/SquareAccentList"/>
    <dgm:cxn modelId="{22AFAEF9-9732-4211-A1EA-79B69EB9CD32}" type="presOf" srcId="{D68236FA-ADA9-4DED-8F6A-75713435945B}" destId="{920592AE-9210-4364-895A-E891B5200F49}" srcOrd="0" destOrd="0" presId="urn:microsoft.com/office/officeart/2008/layout/SquareAccentList"/>
    <dgm:cxn modelId="{8D971088-35A2-4816-9C79-E6E8C53EC955}" srcId="{A17A3E31-4F71-4E7A-A71D-5E0BCC48BF43}" destId="{92AB1056-3363-4CBE-9D38-B08E52D0DC90}" srcOrd="1" destOrd="0" parTransId="{13C68372-3207-4C4A-801B-C897475188D4}" sibTransId="{6571CC3B-232E-4713-A4CB-C77486B4475F}"/>
    <dgm:cxn modelId="{A5F43164-1F05-4E22-962A-84551766FA7B}" type="presOf" srcId="{58265BBC-E61F-43FE-B186-EDE0F128F947}" destId="{A0357BEF-514E-4F66-998D-AAE4E07C6FA7}" srcOrd="0" destOrd="0" presId="urn:microsoft.com/office/officeart/2008/layout/SquareAccentList"/>
    <dgm:cxn modelId="{16FB7F31-0D15-4767-8A04-0259E246F0E9}" srcId="{A17A3E31-4F71-4E7A-A71D-5E0BCC48BF43}" destId="{2BD32FFF-3CD8-4018-AA82-FBCBB288EA80}" srcOrd="2" destOrd="0" parTransId="{18465EFF-C217-4A9C-BD5B-DF94DA888FE7}" sibTransId="{107D632C-A00E-47CE-B23C-4C9922AED8FB}"/>
    <dgm:cxn modelId="{D99E8E15-43BD-4EDE-BD56-AC75586CA1D7}" type="presOf" srcId="{3D8B90D3-CEB3-4FF5-9335-35D8E8967491}" destId="{DA9177A6-FFEA-4753-8D88-9553EE5FDA2C}" srcOrd="0" destOrd="0" presId="urn:microsoft.com/office/officeart/2008/layout/SquareAccentList"/>
    <dgm:cxn modelId="{8AB106F3-EA57-4E42-ABB1-F1AFC252D956}" type="presOf" srcId="{C806ED50-C1F1-4A65-8E3B-DD5FD4EA4A04}" destId="{A03BA591-3B40-41BD-B54A-C71F9D1F3CA6}" srcOrd="0" destOrd="0" presId="urn:microsoft.com/office/officeart/2008/layout/SquareAccentList"/>
    <dgm:cxn modelId="{A3BB911E-7652-4381-A679-75F8F71DA0A5}" type="presOf" srcId="{ED229E67-F285-461E-95D0-3ED3F956D51F}" destId="{05C11AA0-056A-40EC-BAD6-70B810E6974E}" srcOrd="0" destOrd="0" presId="urn:microsoft.com/office/officeart/2008/layout/SquareAccentList"/>
    <dgm:cxn modelId="{B7BAB635-2A43-4BFC-8D63-3FF05938A8B4}" srcId="{3D8B90D3-CEB3-4FF5-9335-35D8E8967491}" destId="{ED229E67-F285-461E-95D0-3ED3F956D51F}" srcOrd="2" destOrd="0" parTransId="{E7529966-CF6D-495B-97A1-D10925FA4C2D}" sibTransId="{E56D5BC5-4492-46C8-BBB1-E74713B01885}"/>
    <dgm:cxn modelId="{10E303D3-E72F-4D93-B2F5-7F99A2144904}" type="presOf" srcId="{92AB1056-3363-4CBE-9D38-B08E52D0DC90}" destId="{63F841E5-1B75-4176-B264-EE0108DA261F}" srcOrd="0" destOrd="0" presId="urn:microsoft.com/office/officeart/2008/layout/SquareAccentList"/>
    <dgm:cxn modelId="{2D9399C9-3150-48EA-92B0-F87C97D04350}" srcId="{3D8B90D3-CEB3-4FF5-9335-35D8E8967491}" destId="{58265BBC-E61F-43FE-B186-EDE0F128F947}" srcOrd="0" destOrd="0" parTransId="{4C9B4FC5-7045-4716-8EF9-5CF82B667D7D}" sibTransId="{3048470F-2407-431C-8BB3-F2007FA580A9}"/>
    <dgm:cxn modelId="{D3B616E7-BF4F-4432-963B-F25064E2FE29}" type="presOf" srcId="{2BD32FFF-3CD8-4018-AA82-FBCBB288EA80}" destId="{E97A86B4-59F6-4FE5-90C2-E20D3E2EFCF3}" srcOrd="0" destOrd="0" presId="urn:microsoft.com/office/officeart/2008/layout/SquareAccentList"/>
    <dgm:cxn modelId="{0D79E863-04C9-4B6E-BA8A-FDF64145668C}" type="presOf" srcId="{48CBAAE8-BC48-43D7-83D8-FFF8EA1FFE3C}" destId="{13E0C30A-D07C-4D60-A9B6-6C2F444345F7}" srcOrd="0" destOrd="0" presId="urn:microsoft.com/office/officeart/2008/layout/SquareAccentList"/>
    <dgm:cxn modelId="{F4BDF736-9729-4FFC-8B44-B763F73436FB}" srcId="{48CBAAE8-BC48-43D7-83D8-FFF8EA1FFE3C}" destId="{A17A3E31-4F71-4E7A-A71D-5E0BCC48BF43}" srcOrd="0" destOrd="0" parTransId="{26CCB64F-7EDF-4B95-B1D1-BF8A537F96C1}" sibTransId="{FE0B268B-543B-4F85-B492-2E6EFAB45523}"/>
    <dgm:cxn modelId="{990605EB-090D-4376-951D-BBF0F1D028C4}" type="presParOf" srcId="{13E0C30A-D07C-4D60-A9B6-6C2F444345F7}" destId="{366321FC-2B9B-4CAD-84D3-8B9E39149996}" srcOrd="0" destOrd="0" presId="urn:microsoft.com/office/officeart/2008/layout/SquareAccentList"/>
    <dgm:cxn modelId="{22A376D8-4888-4F24-BB0A-E1DFADFCDB8E}" type="presParOf" srcId="{366321FC-2B9B-4CAD-84D3-8B9E39149996}" destId="{24CD4282-5DA2-4329-9910-7C1C46EE1404}" srcOrd="0" destOrd="0" presId="urn:microsoft.com/office/officeart/2008/layout/SquareAccentList"/>
    <dgm:cxn modelId="{3FBC6BB5-9121-4F5D-8E0D-D5EB228ACB4B}" type="presParOf" srcId="{24CD4282-5DA2-4329-9910-7C1C46EE1404}" destId="{374A353A-BF11-4A33-B241-39A912B54AAB}" srcOrd="0" destOrd="0" presId="urn:microsoft.com/office/officeart/2008/layout/SquareAccentList"/>
    <dgm:cxn modelId="{E2A56A02-6049-4AA0-9845-838F7AEA8969}" type="presParOf" srcId="{24CD4282-5DA2-4329-9910-7C1C46EE1404}" destId="{50A105C6-8004-43C5-AF50-7A3CB5C330E5}" srcOrd="1" destOrd="0" presId="urn:microsoft.com/office/officeart/2008/layout/SquareAccentList"/>
    <dgm:cxn modelId="{8043DBEE-4B01-4970-87E9-5FC970F32CC6}" type="presParOf" srcId="{24CD4282-5DA2-4329-9910-7C1C46EE1404}" destId="{78B5B029-BC33-4467-BE5A-1FD6F43712FE}" srcOrd="2" destOrd="0" presId="urn:microsoft.com/office/officeart/2008/layout/SquareAccentList"/>
    <dgm:cxn modelId="{9DBD6968-778B-47EB-83D2-52FE2D28CFCB}" type="presParOf" srcId="{366321FC-2B9B-4CAD-84D3-8B9E39149996}" destId="{132EBDE5-385D-4358-B0C4-8013B23552E0}" srcOrd="1" destOrd="0" presId="urn:microsoft.com/office/officeart/2008/layout/SquareAccentList"/>
    <dgm:cxn modelId="{15060927-D2E3-4331-BD62-73919B7152B3}" type="presParOf" srcId="{132EBDE5-385D-4358-B0C4-8013B23552E0}" destId="{AF50E20B-43C8-4D15-80EC-8C3E8335A513}" srcOrd="0" destOrd="0" presId="urn:microsoft.com/office/officeart/2008/layout/SquareAccentList"/>
    <dgm:cxn modelId="{AB795176-8433-4F90-96BF-ED08F08DBB10}" type="presParOf" srcId="{AF50E20B-43C8-4D15-80EC-8C3E8335A513}" destId="{E4923C1A-61A4-4575-A464-8843596549EA}" srcOrd="0" destOrd="0" presId="urn:microsoft.com/office/officeart/2008/layout/SquareAccentList"/>
    <dgm:cxn modelId="{83ACB38F-852E-42F7-9567-1FE06468AAEE}" type="presParOf" srcId="{AF50E20B-43C8-4D15-80EC-8C3E8335A513}" destId="{A03BA591-3B40-41BD-B54A-C71F9D1F3CA6}" srcOrd="1" destOrd="0" presId="urn:microsoft.com/office/officeart/2008/layout/SquareAccentList"/>
    <dgm:cxn modelId="{C07622D6-6DB9-4DBE-B4F9-137F39B70D79}" type="presParOf" srcId="{132EBDE5-385D-4358-B0C4-8013B23552E0}" destId="{04704092-B279-45FF-B890-6C9FE80B1105}" srcOrd="1" destOrd="0" presId="urn:microsoft.com/office/officeart/2008/layout/SquareAccentList"/>
    <dgm:cxn modelId="{9FBC7C88-4DB5-4F53-8801-5CA7545E9163}" type="presParOf" srcId="{04704092-B279-45FF-B890-6C9FE80B1105}" destId="{00A2FF5C-5AC1-4917-8F61-4F8E7DD97DCC}" srcOrd="0" destOrd="0" presId="urn:microsoft.com/office/officeart/2008/layout/SquareAccentList"/>
    <dgm:cxn modelId="{9D227B1C-220D-424B-819B-04EF45834915}" type="presParOf" srcId="{04704092-B279-45FF-B890-6C9FE80B1105}" destId="{63F841E5-1B75-4176-B264-EE0108DA261F}" srcOrd="1" destOrd="0" presId="urn:microsoft.com/office/officeart/2008/layout/SquareAccentList"/>
    <dgm:cxn modelId="{C38AB8DB-70ED-45A8-93ED-250EC9BA5BA0}" type="presParOf" srcId="{132EBDE5-385D-4358-B0C4-8013B23552E0}" destId="{84EFF2A5-6903-4A02-8B57-7B89D5654EB8}" srcOrd="2" destOrd="0" presId="urn:microsoft.com/office/officeart/2008/layout/SquareAccentList"/>
    <dgm:cxn modelId="{F5253F92-5064-49F3-B251-8C46D925E968}" type="presParOf" srcId="{84EFF2A5-6903-4A02-8B57-7B89D5654EB8}" destId="{4E380EF1-A35B-4BAA-A96E-3BCE05722384}" srcOrd="0" destOrd="0" presId="urn:microsoft.com/office/officeart/2008/layout/SquareAccentList"/>
    <dgm:cxn modelId="{C9D167FF-269A-490E-89C7-9BD0017C6356}" type="presParOf" srcId="{84EFF2A5-6903-4A02-8B57-7B89D5654EB8}" destId="{E97A86B4-59F6-4FE5-90C2-E20D3E2EFCF3}" srcOrd="1" destOrd="0" presId="urn:microsoft.com/office/officeart/2008/layout/SquareAccentList"/>
    <dgm:cxn modelId="{0E9A43EA-D922-42EE-9246-522E5E345201}" type="presParOf" srcId="{13E0C30A-D07C-4D60-A9B6-6C2F444345F7}" destId="{C542E679-A35E-4668-B9B2-349E763A0BC6}" srcOrd="1" destOrd="0" presId="urn:microsoft.com/office/officeart/2008/layout/SquareAccentList"/>
    <dgm:cxn modelId="{5396326C-93AC-4DE4-A51B-7E65AE9E24E3}" type="presParOf" srcId="{C542E679-A35E-4668-B9B2-349E763A0BC6}" destId="{DA956095-BD31-4859-A298-CDDD60BB4B0A}" srcOrd="0" destOrd="0" presId="urn:microsoft.com/office/officeart/2008/layout/SquareAccentList"/>
    <dgm:cxn modelId="{7D1C8239-C0FD-409A-A800-E7146E8D7A37}" type="presParOf" srcId="{DA956095-BD31-4859-A298-CDDD60BB4B0A}" destId="{64580E4E-6DBC-41F6-8C68-92B6E3CD123F}" srcOrd="0" destOrd="0" presId="urn:microsoft.com/office/officeart/2008/layout/SquareAccentList"/>
    <dgm:cxn modelId="{86BA45DE-744E-449C-A0CC-EDC061493F7B}" type="presParOf" srcId="{DA956095-BD31-4859-A298-CDDD60BB4B0A}" destId="{17186B13-5077-458A-9BAA-33AEC6F5776B}" srcOrd="1" destOrd="0" presId="urn:microsoft.com/office/officeart/2008/layout/SquareAccentList"/>
    <dgm:cxn modelId="{DCF563E7-7BF4-4D03-9278-4345E176E629}" type="presParOf" srcId="{DA956095-BD31-4859-A298-CDDD60BB4B0A}" destId="{DA9177A6-FFEA-4753-8D88-9553EE5FDA2C}" srcOrd="2" destOrd="0" presId="urn:microsoft.com/office/officeart/2008/layout/SquareAccentList"/>
    <dgm:cxn modelId="{C2369818-284E-4A96-9A71-3002D89F68C6}" type="presParOf" srcId="{C542E679-A35E-4668-B9B2-349E763A0BC6}" destId="{9E782F0C-B381-414C-9620-FA3B4C5CCB66}" srcOrd="1" destOrd="0" presId="urn:microsoft.com/office/officeart/2008/layout/SquareAccentList"/>
    <dgm:cxn modelId="{B9A655B3-B99B-4D7D-991F-D282DBAB3C32}" type="presParOf" srcId="{9E782F0C-B381-414C-9620-FA3B4C5CCB66}" destId="{1A48C04A-0C5A-4E70-BADB-C7D15D9DCB59}" srcOrd="0" destOrd="0" presId="urn:microsoft.com/office/officeart/2008/layout/SquareAccentList"/>
    <dgm:cxn modelId="{425F5E2A-A8B6-440C-AE8D-FA33B2892EB1}" type="presParOf" srcId="{1A48C04A-0C5A-4E70-BADB-C7D15D9DCB59}" destId="{D5280DA8-5D88-476E-958A-0AD098FF0D15}" srcOrd="0" destOrd="0" presId="urn:microsoft.com/office/officeart/2008/layout/SquareAccentList"/>
    <dgm:cxn modelId="{7BDCCB06-F202-46E7-BC9F-CCFD590F622B}" type="presParOf" srcId="{1A48C04A-0C5A-4E70-BADB-C7D15D9DCB59}" destId="{A0357BEF-514E-4F66-998D-AAE4E07C6FA7}" srcOrd="1" destOrd="0" presId="urn:microsoft.com/office/officeart/2008/layout/SquareAccentList"/>
    <dgm:cxn modelId="{793E8C1F-3A51-4824-95A3-424B5542A528}" type="presParOf" srcId="{9E782F0C-B381-414C-9620-FA3B4C5CCB66}" destId="{4D349AE0-6EEC-45B0-82C9-8041C62E4F80}" srcOrd="1" destOrd="0" presId="urn:microsoft.com/office/officeart/2008/layout/SquareAccentList"/>
    <dgm:cxn modelId="{6F37E150-2C3A-4A43-975E-9E1792989670}" type="presParOf" srcId="{4D349AE0-6EEC-45B0-82C9-8041C62E4F80}" destId="{3B2CB4D3-C557-4ABB-8577-1DCECBBD515A}" srcOrd="0" destOrd="0" presId="urn:microsoft.com/office/officeart/2008/layout/SquareAccentList"/>
    <dgm:cxn modelId="{B625ABD9-8C2E-4261-9C72-60015355B554}" type="presParOf" srcId="{4D349AE0-6EEC-45B0-82C9-8041C62E4F80}" destId="{920592AE-9210-4364-895A-E891B5200F49}" srcOrd="1" destOrd="0" presId="urn:microsoft.com/office/officeart/2008/layout/SquareAccentList"/>
    <dgm:cxn modelId="{DAF85559-1D9E-4D3B-AB2A-8DE82212BD49}" type="presParOf" srcId="{9E782F0C-B381-414C-9620-FA3B4C5CCB66}" destId="{7CC20097-D567-457F-9C81-58FDC3DFEE79}" srcOrd="2" destOrd="0" presId="urn:microsoft.com/office/officeart/2008/layout/SquareAccentList"/>
    <dgm:cxn modelId="{25F748F7-BE4E-4170-BB27-65784E96C5D5}" type="presParOf" srcId="{7CC20097-D567-457F-9C81-58FDC3DFEE79}" destId="{12778B82-E28F-4305-9767-C12870419C83}" srcOrd="0" destOrd="0" presId="urn:microsoft.com/office/officeart/2008/layout/SquareAccentList"/>
    <dgm:cxn modelId="{26FE9ED5-15BA-4015-B2D8-26479592DA7D}" type="presParOf" srcId="{7CC20097-D567-457F-9C81-58FDC3DFEE79}" destId="{05C11AA0-056A-40EC-BAD6-70B810E6974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2E9649-EC93-49A3-82A3-632FDC988138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83EAC28-FF3F-452E-AA42-C095F37A8227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9920C2A3-9171-4E20-9E10-3179239D8683}" type="parTrans" cxnId="{A143951D-BEF1-4852-8A00-6CD96A5833CD}">
      <dgm:prSet/>
      <dgm:spPr/>
      <dgm:t>
        <a:bodyPr/>
        <a:lstStyle/>
        <a:p>
          <a:endParaRPr lang="hr-HR"/>
        </a:p>
      </dgm:t>
    </dgm:pt>
    <dgm:pt modelId="{5DC0711A-EF3C-45C5-87D9-E15CF7946F8F}" type="sibTrans" cxnId="{A143951D-BEF1-4852-8A00-6CD96A5833CD}">
      <dgm:prSet/>
      <dgm:spPr/>
      <dgm:t>
        <a:bodyPr/>
        <a:lstStyle/>
        <a:p>
          <a:endParaRPr lang="hr-HR"/>
        </a:p>
      </dgm:t>
    </dgm:pt>
    <dgm:pt modelId="{CE8578F8-A602-49BD-99A8-6B90306FF3E9}">
      <dgm:prSet phldrT="[Tekst]"/>
      <dgm:spPr/>
      <dgm:t>
        <a:bodyPr/>
        <a:lstStyle/>
        <a:p>
          <a:r>
            <a:rPr lang="hr-HR" dirty="0" smtClean="0"/>
            <a:t>tjestenina</a:t>
          </a:r>
          <a:endParaRPr lang="hr-HR" dirty="0"/>
        </a:p>
      </dgm:t>
    </dgm:pt>
    <dgm:pt modelId="{B3C7C194-E972-405E-97B4-96A3654569CB}" type="parTrans" cxnId="{903EB97C-9B30-4D0C-94D0-D2AEA7A5EA31}">
      <dgm:prSet/>
      <dgm:spPr/>
      <dgm:t>
        <a:bodyPr/>
        <a:lstStyle/>
        <a:p>
          <a:endParaRPr lang="hr-HR"/>
        </a:p>
      </dgm:t>
    </dgm:pt>
    <dgm:pt modelId="{4C9E5407-59A4-4D1B-A4DC-F188E8A79872}" type="sibTrans" cxnId="{903EB97C-9B30-4D0C-94D0-D2AEA7A5EA31}">
      <dgm:prSet/>
      <dgm:spPr/>
      <dgm:t>
        <a:bodyPr/>
        <a:lstStyle/>
        <a:p>
          <a:endParaRPr lang="hr-HR"/>
        </a:p>
      </dgm:t>
    </dgm:pt>
    <dgm:pt modelId="{22483339-7908-4A9C-B848-1C420C30C890}">
      <dgm:prSet phldrT="[Tekst]"/>
      <dgm:spPr/>
      <dgm:t>
        <a:bodyPr/>
        <a:lstStyle/>
        <a:p>
          <a:r>
            <a:rPr lang="hr-HR" dirty="0" smtClean="0"/>
            <a:t>redovna cijena: 3,69€</a:t>
          </a:r>
        </a:p>
      </dgm:t>
    </dgm:pt>
    <dgm:pt modelId="{AEE0892E-C55C-4704-83C0-49AC5AED8279}" type="parTrans" cxnId="{4E0FC1F3-523F-4E24-BBC9-41005C898E07}">
      <dgm:prSet/>
      <dgm:spPr/>
      <dgm:t>
        <a:bodyPr/>
        <a:lstStyle/>
        <a:p>
          <a:endParaRPr lang="hr-HR"/>
        </a:p>
      </dgm:t>
    </dgm:pt>
    <dgm:pt modelId="{E82EAB81-C9D6-4C81-B825-F69F06DA06BB}" type="sibTrans" cxnId="{4E0FC1F3-523F-4E24-BBC9-41005C898E07}">
      <dgm:prSet/>
      <dgm:spPr/>
      <dgm:t>
        <a:bodyPr/>
        <a:lstStyle/>
        <a:p>
          <a:endParaRPr lang="hr-HR"/>
        </a:p>
      </dgm:t>
    </dgm:pt>
    <dgm:pt modelId="{71DD552F-8195-4429-922F-1381685474FA}">
      <dgm:prSet phldrT="[Tekst]"/>
      <dgm:spPr/>
      <dgm:t>
        <a:bodyPr/>
        <a:lstStyle/>
        <a:p>
          <a:r>
            <a:rPr lang="hr-HR" dirty="0" smtClean="0"/>
            <a:t>cijena na sniženju: 1,98€</a:t>
          </a:r>
          <a:endParaRPr lang="hr-HR" dirty="0"/>
        </a:p>
      </dgm:t>
    </dgm:pt>
    <dgm:pt modelId="{A5BDF718-E7F5-4D8C-9221-4E2C67170E9E}" type="parTrans" cxnId="{328FA26A-7D77-4005-921D-8BB5584C2F0B}">
      <dgm:prSet/>
      <dgm:spPr/>
      <dgm:t>
        <a:bodyPr/>
        <a:lstStyle/>
        <a:p>
          <a:endParaRPr lang="hr-HR"/>
        </a:p>
      </dgm:t>
    </dgm:pt>
    <dgm:pt modelId="{DB498BBF-02FE-4BED-8635-4C234C02AB01}" type="sibTrans" cxnId="{328FA26A-7D77-4005-921D-8BB5584C2F0B}">
      <dgm:prSet/>
      <dgm:spPr/>
      <dgm:t>
        <a:bodyPr/>
        <a:lstStyle/>
        <a:p>
          <a:endParaRPr lang="hr-HR"/>
        </a:p>
      </dgm:t>
    </dgm:pt>
    <dgm:pt modelId="{4041EF43-9250-4198-BFE9-EAF1FABEE789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BD6AA440-08D0-4C78-8C3C-E92CB09794CE}" type="parTrans" cxnId="{969C1886-E8F9-4EDE-9FF7-5BCA4E635B31}">
      <dgm:prSet/>
      <dgm:spPr/>
      <dgm:t>
        <a:bodyPr/>
        <a:lstStyle/>
        <a:p>
          <a:endParaRPr lang="hr-HR"/>
        </a:p>
      </dgm:t>
    </dgm:pt>
    <dgm:pt modelId="{E7145E5D-F472-4263-9453-B4A6B7F54EDF}" type="sibTrans" cxnId="{969C1886-E8F9-4EDE-9FF7-5BCA4E635B31}">
      <dgm:prSet/>
      <dgm:spPr/>
      <dgm:t>
        <a:bodyPr/>
        <a:lstStyle/>
        <a:p>
          <a:endParaRPr lang="hr-HR"/>
        </a:p>
      </dgm:t>
    </dgm:pt>
    <dgm:pt modelId="{7C23578C-121D-4032-BC6F-2D28BEAE11C3}">
      <dgm:prSet phldrT="[Tekst]"/>
      <dgm:spPr/>
      <dgm:t>
        <a:bodyPr/>
        <a:lstStyle/>
        <a:p>
          <a:r>
            <a:rPr lang="hr-HR" dirty="0" smtClean="0"/>
            <a:t>tjestenina</a:t>
          </a:r>
          <a:endParaRPr lang="hr-HR" dirty="0"/>
        </a:p>
      </dgm:t>
    </dgm:pt>
    <dgm:pt modelId="{BAC8B03E-4286-4B13-9788-6D8A4EFF4E60}" type="parTrans" cxnId="{2091AF84-3B69-4DA4-AE80-55BCFF29E163}">
      <dgm:prSet/>
      <dgm:spPr/>
      <dgm:t>
        <a:bodyPr/>
        <a:lstStyle/>
        <a:p>
          <a:endParaRPr lang="hr-HR"/>
        </a:p>
      </dgm:t>
    </dgm:pt>
    <dgm:pt modelId="{23696A22-7115-440B-AFAB-E94A296F932E}" type="sibTrans" cxnId="{2091AF84-3B69-4DA4-AE80-55BCFF29E163}">
      <dgm:prSet/>
      <dgm:spPr/>
      <dgm:t>
        <a:bodyPr/>
        <a:lstStyle/>
        <a:p>
          <a:endParaRPr lang="hr-HR"/>
        </a:p>
      </dgm:t>
    </dgm:pt>
    <dgm:pt modelId="{33E84E58-69E3-4E15-A34E-37BACB86AC53}">
      <dgm:prSet phldrT="[Tekst]"/>
      <dgm:spPr/>
      <dgm:t>
        <a:bodyPr/>
        <a:lstStyle/>
        <a:p>
          <a:r>
            <a:rPr lang="hr-HR" dirty="0" smtClean="0"/>
            <a:t>redovna cijena: 2,39€ </a:t>
          </a:r>
          <a:endParaRPr lang="hr-HR" dirty="0"/>
        </a:p>
      </dgm:t>
    </dgm:pt>
    <dgm:pt modelId="{249C8443-E579-4D72-903A-A5151F3C778A}" type="parTrans" cxnId="{421F111D-EAD5-40B8-9907-266ADBD6CBC6}">
      <dgm:prSet/>
      <dgm:spPr/>
      <dgm:t>
        <a:bodyPr/>
        <a:lstStyle/>
        <a:p>
          <a:endParaRPr lang="hr-HR"/>
        </a:p>
      </dgm:t>
    </dgm:pt>
    <dgm:pt modelId="{49B0E11E-46CB-49B3-AA42-57D0D02E2A68}" type="sibTrans" cxnId="{421F111D-EAD5-40B8-9907-266ADBD6CBC6}">
      <dgm:prSet/>
      <dgm:spPr/>
      <dgm:t>
        <a:bodyPr/>
        <a:lstStyle/>
        <a:p>
          <a:endParaRPr lang="hr-HR"/>
        </a:p>
      </dgm:t>
    </dgm:pt>
    <dgm:pt modelId="{73641D8F-2EA9-418F-8ECB-61C87813B63A}">
      <dgm:prSet/>
      <dgm:spPr/>
      <dgm:t>
        <a:bodyPr/>
        <a:lstStyle/>
        <a:p>
          <a:r>
            <a:rPr lang="hr-HR" dirty="0" smtClean="0"/>
            <a:t>cijena na sniženju: 1,69€</a:t>
          </a:r>
          <a:endParaRPr lang="hr-HR" dirty="0"/>
        </a:p>
      </dgm:t>
    </dgm:pt>
    <dgm:pt modelId="{49290F60-98B2-4941-A6DB-E1886E086331}" type="sibTrans" cxnId="{2981D905-25E9-4ABE-8B9E-5DEE97A4693D}">
      <dgm:prSet/>
      <dgm:spPr/>
      <dgm:t>
        <a:bodyPr/>
        <a:lstStyle/>
        <a:p>
          <a:endParaRPr lang="hr-HR"/>
        </a:p>
      </dgm:t>
    </dgm:pt>
    <dgm:pt modelId="{B514D848-FA33-4B09-AB9E-B0BC3DC8E500}" type="parTrans" cxnId="{2981D905-25E9-4ABE-8B9E-5DEE97A4693D}">
      <dgm:prSet/>
      <dgm:spPr/>
      <dgm:t>
        <a:bodyPr/>
        <a:lstStyle/>
        <a:p>
          <a:endParaRPr lang="hr-HR"/>
        </a:p>
      </dgm:t>
    </dgm:pt>
    <dgm:pt modelId="{C0BB4B3E-F5E9-457F-A71F-C250F7220A82}" type="pres">
      <dgm:prSet presAssocID="{002E9649-EC93-49A3-82A3-632FDC98813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CD8E3B18-F6DB-4D54-9783-1091389BC8DB}" type="pres">
      <dgm:prSet presAssocID="{683EAC28-FF3F-452E-AA42-C095F37A8227}" presName="root" presStyleCnt="0">
        <dgm:presLayoutVars>
          <dgm:chMax/>
          <dgm:chPref/>
        </dgm:presLayoutVars>
      </dgm:prSet>
      <dgm:spPr/>
    </dgm:pt>
    <dgm:pt modelId="{A3103192-9BF4-4CEF-922E-5881B5F8E4AD}" type="pres">
      <dgm:prSet presAssocID="{683EAC28-FF3F-452E-AA42-C095F37A8227}" presName="rootComposite" presStyleCnt="0">
        <dgm:presLayoutVars/>
      </dgm:prSet>
      <dgm:spPr/>
    </dgm:pt>
    <dgm:pt modelId="{A531DFA3-E42E-497B-98AA-C0B1B53540B3}" type="pres">
      <dgm:prSet presAssocID="{683EAC28-FF3F-452E-AA42-C095F37A8227}" presName="ParentAccent" presStyleLbl="alignNode1" presStyleIdx="0" presStyleCnt="2"/>
      <dgm:spPr/>
    </dgm:pt>
    <dgm:pt modelId="{6C94B99B-8DC7-4094-85BA-E23863E807A9}" type="pres">
      <dgm:prSet presAssocID="{683EAC28-FF3F-452E-AA42-C095F37A8227}" presName="ParentSmallAccent" presStyleLbl="fgAcc1" presStyleIdx="0" presStyleCnt="2"/>
      <dgm:spPr/>
    </dgm:pt>
    <dgm:pt modelId="{21B4459B-394C-4583-BD51-B3B799EEC075}" type="pres">
      <dgm:prSet presAssocID="{683EAC28-FF3F-452E-AA42-C095F37A8227}" presName="Parent" presStyleLbl="revTx" presStyleIdx="0" presStyleCnt="8" custScaleX="94160" custScaleY="10265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620A8DE-7E80-4E8C-A1D1-6BA733720C83}" type="pres">
      <dgm:prSet presAssocID="{683EAC28-FF3F-452E-AA42-C095F37A8227}" presName="childShape" presStyleCnt="0">
        <dgm:presLayoutVars>
          <dgm:chMax val="0"/>
          <dgm:chPref val="0"/>
        </dgm:presLayoutVars>
      </dgm:prSet>
      <dgm:spPr/>
    </dgm:pt>
    <dgm:pt modelId="{698E3616-7146-4F61-9E96-077339CBDD83}" type="pres">
      <dgm:prSet presAssocID="{CE8578F8-A602-49BD-99A8-6B90306FF3E9}" presName="childComposite" presStyleCnt="0">
        <dgm:presLayoutVars>
          <dgm:chMax val="0"/>
          <dgm:chPref val="0"/>
        </dgm:presLayoutVars>
      </dgm:prSet>
      <dgm:spPr/>
    </dgm:pt>
    <dgm:pt modelId="{116B95B9-49FA-41BD-956B-CEB8C950CD62}" type="pres">
      <dgm:prSet presAssocID="{CE8578F8-A602-49BD-99A8-6B90306FF3E9}" presName="ChildAccent" presStyleLbl="solidFgAcc1" presStyleIdx="0" presStyleCnt="6"/>
      <dgm:spPr/>
    </dgm:pt>
    <dgm:pt modelId="{CAAAB2B5-F6FD-4BFB-9FC7-598B063A66F3}" type="pres">
      <dgm:prSet presAssocID="{CE8578F8-A602-49BD-99A8-6B90306FF3E9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4EC9A6A-95D6-4721-8DE8-21DC99CA5194}" type="pres">
      <dgm:prSet presAssocID="{22483339-7908-4A9C-B848-1C420C30C890}" presName="childComposite" presStyleCnt="0">
        <dgm:presLayoutVars>
          <dgm:chMax val="0"/>
          <dgm:chPref val="0"/>
        </dgm:presLayoutVars>
      </dgm:prSet>
      <dgm:spPr/>
    </dgm:pt>
    <dgm:pt modelId="{8044EE4B-AB2C-4EDB-B8BF-EB9EEE1B7DFC}" type="pres">
      <dgm:prSet presAssocID="{22483339-7908-4A9C-B848-1C420C30C890}" presName="ChildAccent" presStyleLbl="solidFgAcc1" presStyleIdx="1" presStyleCnt="6"/>
      <dgm:spPr/>
    </dgm:pt>
    <dgm:pt modelId="{60BF700E-189F-419B-B6B8-392A888D9C04}" type="pres">
      <dgm:prSet presAssocID="{22483339-7908-4A9C-B848-1C420C30C890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736D4A5-66F2-4115-B266-712DA6560A7D}" type="pres">
      <dgm:prSet presAssocID="{71DD552F-8195-4429-922F-1381685474FA}" presName="childComposite" presStyleCnt="0">
        <dgm:presLayoutVars>
          <dgm:chMax val="0"/>
          <dgm:chPref val="0"/>
        </dgm:presLayoutVars>
      </dgm:prSet>
      <dgm:spPr/>
    </dgm:pt>
    <dgm:pt modelId="{199E1879-C7F1-452D-A9AF-A90E246E0F3F}" type="pres">
      <dgm:prSet presAssocID="{71DD552F-8195-4429-922F-1381685474FA}" presName="ChildAccent" presStyleLbl="solidFgAcc1" presStyleIdx="2" presStyleCnt="6"/>
      <dgm:spPr/>
    </dgm:pt>
    <dgm:pt modelId="{A2000121-266F-4A24-B9E8-B6D5531F026A}" type="pres">
      <dgm:prSet presAssocID="{71DD552F-8195-4429-922F-1381685474FA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1BAE249-AB0D-4B4A-8D4C-D99D7839687E}" type="pres">
      <dgm:prSet presAssocID="{4041EF43-9250-4198-BFE9-EAF1FABEE789}" presName="root" presStyleCnt="0">
        <dgm:presLayoutVars>
          <dgm:chMax/>
          <dgm:chPref/>
        </dgm:presLayoutVars>
      </dgm:prSet>
      <dgm:spPr/>
    </dgm:pt>
    <dgm:pt modelId="{2D61297E-8F93-465F-AA51-F969B91A1A0F}" type="pres">
      <dgm:prSet presAssocID="{4041EF43-9250-4198-BFE9-EAF1FABEE789}" presName="rootComposite" presStyleCnt="0">
        <dgm:presLayoutVars/>
      </dgm:prSet>
      <dgm:spPr/>
    </dgm:pt>
    <dgm:pt modelId="{EF7AC484-9E4F-4825-98F4-626F0DA992BC}" type="pres">
      <dgm:prSet presAssocID="{4041EF43-9250-4198-BFE9-EAF1FABEE789}" presName="ParentAccent" presStyleLbl="alignNode1" presStyleIdx="1" presStyleCnt="2"/>
      <dgm:spPr/>
    </dgm:pt>
    <dgm:pt modelId="{048DFB4E-25C6-4FE5-B910-B9EB4F92401D}" type="pres">
      <dgm:prSet presAssocID="{4041EF43-9250-4198-BFE9-EAF1FABEE789}" presName="ParentSmallAccent" presStyleLbl="fgAcc1" presStyleIdx="1" presStyleCnt="2"/>
      <dgm:spPr/>
    </dgm:pt>
    <dgm:pt modelId="{52F9CA79-43C6-4FBE-BE3A-09F8D2B06A6B}" type="pres">
      <dgm:prSet presAssocID="{4041EF43-9250-4198-BFE9-EAF1FABEE789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21350E7-706E-4C12-ABF8-3E43A8DB1491}" type="pres">
      <dgm:prSet presAssocID="{4041EF43-9250-4198-BFE9-EAF1FABEE789}" presName="childShape" presStyleCnt="0">
        <dgm:presLayoutVars>
          <dgm:chMax val="0"/>
          <dgm:chPref val="0"/>
        </dgm:presLayoutVars>
      </dgm:prSet>
      <dgm:spPr/>
    </dgm:pt>
    <dgm:pt modelId="{162A56B6-7C1C-4AED-877A-149C6F92855F}" type="pres">
      <dgm:prSet presAssocID="{7C23578C-121D-4032-BC6F-2D28BEAE11C3}" presName="childComposite" presStyleCnt="0">
        <dgm:presLayoutVars>
          <dgm:chMax val="0"/>
          <dgm:chPref val="0"/>
        </dgm:presLayoutVars>
      </dgm:prSet>
      <dgm:spPr/>
    </dgm:pt>
    <dgm:pt modelId="{5FFD22B5-DC07-4D83-8409-FB6285A94129}" type="pres">
      <dgm:prSet presAssocID="{7C23578C-121D-4032-BC6F-2D28BEAE11C3}" presName="ChildAccent" presStyleLbl="solidFgAcc1" presStyleIdx="3" presStyleCnt="6"/>
      <dgm:spPr/>
    </dgm:pt>
    <dgm:pt modelId="{1EB64F22-9042-4640-A520-32B5C7F73A9E}" type="pres">
      <dgm:prSet presAssocID="{7C23578C-121D-4032-BC6F-2D28BEAE11C3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06B5D8B-552D-4E44-9B35-C55BD4474136}" type="pres">
      <dgm:prSet presAssocID="{33E84E58-69E3-4E15-A34E-37BACB86AC53}" presName="childComposite" presStyleCnt="0">
        <dgm:presLayoutVars>
          <dgm:chMax val="0"/>
          <dgm:chPref val="0"/>
        </dgm:presLayoutVars>
      </dgm:prSet>
      <dgm:spPr/>
    </dgm:pt>
    <dgm:pt modelId="{A0B3FEDB-0375-4077-A6AA-21F9C3A6D4EE}" type="pres">
      <dgm:prSet presAssocID="{33E84E58-69E3-4E15-A34E-37BACB86AC53}" presName="ChildAccent" presStyleLbl="solidFgAcc1" presStyleIdx="4" presStyleCnt="6"/>
      <dgm:spPr/>
    </dgm:pt>
    <dgm:pt modelId="{0C0E3A43-A493-41EB-864C-CCAAC18056D5}" type="pres">
      <dgm:prSet presAssocID="{33E84E58-69E3-4E15-A34E-37BACB86AC53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0546E86-FF5F-4539-9FB5-183D4D340AD9}" type="pres">
      <dgm:prSet presAssocID="{73641D8F-2EA9-418F-8ECB-61C87813B63A}" presName="childComposite" presStyleCnt="0">
        <dgm:presLayoutVars>
          <dgm:chMax val="0"/>
          <dgm:chPref val="0"/>
        </dgm:presLayoutVars>
      </dgm:prSet>
      <dgm:spPr/>
    </dgm:pt>
    <dgm:pt modelId="{7412889D-12B7-4A00-B834-FB2C14941CA6}" type="pres">
      <dgm:prSet presAssocID="{73641D8F-2EA9-418F-8ECB-61C87813B63A}" presName="ChildAccent" presStyleLbl="solidFgAcc1" presStyleIdx="5" presStyleCnt="6"/>
      <dgm:spPr/>
    </dgm:pt>
    <dgm:pt modelId="{E080F5ED-F47D-4909-B659-551D4E021C6D}" type="pres">
      <dgm:prSet presAssocID="{73641D8F-2EA9-418F-8ECB-61C87813B63A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143951D-BEF1-4852-8A00-6CD96A5833CD}" srcId="{002E9649-EC93-49A3-82A3-632FDC988138}" destId="{683EAC28-FF3F-452E-AA42-C095F37A8227}" srcOrd="0" destOrd="0" parTransId="{9920C2A3-9171-4E20-9E10-3179239D8683}" sibTransId="{5DC0711A-EF3C-45C5-87D9-E15CF7946F8F}"/>
    <dgm:cxn modelId="{903EB97C-9B30-4D0C-94D0-D2AEA7A5EA31}" srcId="{683EAC28-FF3F-452E-AA42-C095F37A8227}" destId="{CE8578F8-A602-49BD-99A8-6B90306FF3E9}" srcOrd="0" destOrd="0" parTransId="{B3C7C194-E972-405E-97B4-96A3654569CB}" sibTransId="{4C9E5407-59A4-4D1B-A4DC-F188E8A79872}"/>
    <dgm:cxn modelId="{2091AF84-3B69-4DA4-AE80-55BCFF29E163}" srcId="{4041EF43-9250-4198-BFE9-EAF1FABEE789}" destId="{7C23578C-121D-4032-BC6F-2D28BEAE11C3}" srcOrd="0" destOrd="0" parTransId="{BAC8B03E-4286-4B13-9788-6D8A4EFF4E60}" sibTransId="{23696A22-7115-440B-AFAB-E94A296F932E}"/>
    <dgm:cxn modelId="{A4FA6492-F8AB-4ECB-AAC9-2D34E12841FB}" type="presOf" srcId="{002E9649-EC93-49A3-82A3-632FDC988138}" destId="{C0BB4B3E-F5E9-457F-A71F-C250F7220A82}" srcOrd="0" destOrd="0" presId="urn:microsoft.com/office/officeart/2008/layout/SquareAccentList"/>
    <dgm:cxn modelId="{6908F5C4-2E8C-46EC-A278-A179FC1ED099}" type="presOf" srcId="{4041EF43-9250-4198-BFE9-EAF1FABEE789}" destId="{52F9CA79-43C6-4FBE-BE3A-09F8D2B06A6B}" srcOrd="0" destOrd="0" presId="urn:microsoft.com/office/officeart/2008/layout/SquareAccentList"/>
    <dgm:cxn modelId="{7B92A7FF-70C8-4613-AB73-68A8A4317CC5}" type="presOf" srcId="{CE8578F8-A602-49BD-99A8-6B90306FF3E9}" destId="{CAAAB2B5-F6FD-4BFB-9FC7-598B063A66F3}" srcOrd="0" destOrd="0" presId="urn:microsoft.com/office/officeart/2008/layout/SquareAccentList"/>
    <dgm:cxn modelId="{2981D905-25E9-4ABE-8B9E-5DEE97A4693D}" srcId="{4041EF43-9250-4198-BFE9-EAF1FABEE789}" destId="{73641D8F-2EA9-418F-8ECB-61C87813B63A}" srcOrd="2" destOrd="0" parTransId="{B514D848-FA33-4B09-AB9E-B0BC3DC8E500}" sibTransId="{49290F60-98B2-4941-A6DB-E1886E086331}"/>
    <dgm:cxn modelId="{328FA26A-7D77-4005-921D-8BB5584C2F0B}" srcId="{683EAC28-FF3F-452E-AA42-C095F37A8227}" destId="{71DD552F-8195-4429-922F-1381685474FA}" srcOrd="2" destOrd="0" parTransId="{A5BDF718-E7F5-4D8C-9221-4E2C67170E9E}" sibTransId="{DB498BBF-02FE-4BED-8635-4C234C02AB01}"/>
    <dgm:cxn modelId="{969C1886-E8F9-4EDE-9FF7-5BCA4E635B31}" srcId="{002E9649-EC93-49A3-82A3-632FDC988138}" destId="{4041EF43-9250-4198-BFE9-EAF1FABEE789}" srcOrd="1" destOrd="0" parTransId="{BD6AA440-08D0-4C78-8C3C-E92CB09794CE}" sibTransId="{E7145E5D-F472-4263-9453-B4A6B7F54EDF}"/>
    <dgm:cxn modelId="{4E0FC1F3-523F-4E24-BBC9-41005C898E07}" srcId="{683EAC28-FF3F-452E-AA42-C095F37A8227}" destId="{22483339-7908-4A9C-B848-1C420C30C890}" srcOrd="1" destOrd="0" parTransId="{AEE0892E-C55C-4704-83C0-49AC5AED8279}" sibTransId="{E82EAB81-C9D6-4C81-B825-F69F06DA06BB}"/>
    <dgm:cxn modelId="{0BA49693-4CFE-4C8F-8213-BC0E05D5B252}" type="presOf" srcId="{22483339-7908-4A9C-B848-1C420C30C890}" destId="{60BF700E-189F-419B-B6B8-392A888D9C04}" srcOrd="0" destOrd="0" presId="urn:microsoft.com/office/officeart/2008/layout/SquareAccentList"/>
    <dgm:cxn modelId="{3F745A8D-EC2D-4B54-B3E1-F803922F6DF5}" type="presOf" srcId="{71DD552F-8195-4429-922F-1381685474FA}" destId="{A2000121-266F-4A24-B9E8-B6D5531F026A}" srcOrd="0" destOrd="0" presId="urn:microsoft.com/office/officeart/2008/layout/SquareAccentList"/>
    <dgm:cxn modelId="{CC785ABB-2192-4EB3-BEB4-A1B6B6096562}" type="presOf" srcId="{73641D8F-2EA9-418F-8ECB-61C87813B63A}" destId="{E080F5ED-F47D-4909-B659-551D4E021C6D}" srcOrd="0" destOrd="0" presId="urn:microsoft.com/office/officeart/2008/layout/SquareAccentList"/>
    <dgm:cxn modelId="{3A090741-0599-4EEC-93F5-630CFC083CA4}" type="presOf" srcId="{7C23578C-121D-4032-BC6F-2D28BEAE11C3}" destId="{1EB64F22-9042-4640-A520-32B5C7F73A9E}" srcOrd="0" destOrd="0" presId="urn:microsoft.com/office/officeart/2008/layout/SquareAccentList"/>
    <dgm:cxn modelId="{F7957B61-D7E3-4BC8-94FB-D97BE54AC283}" type="presOf" srcId="{33E84E58-69E3-4E15-A34E-37BACB86AC53}" destId="{0C0E3A43-A493-41EB-864C-CCAAC18056D5}" srcOrd="0" destOrd="0" presId="urn:microsoft.com/office/officeart/2008/layout/SquareAccentList"/>
    <dgm:cxn modelId="{421F111D-EAD5-40B8-9907-266ADBD6CBC6}" srcId="{4041EF43-9250-4198-BFE9-EAF1FABEE789}" destId="{33E84E58-69E3-4E15-A34E-37BACB86AC53}" srcOrd="1" destOrd="0" parTransId="{249C8443-E579-4D72-903A-A5151F3C778A}" sibTransId="{49B0E11E-46CB-49B3-AA42-57D0D02E2A68}"/>
    <dgm:cxn modelId="{B9531574-9B98-45C9-8723-3161AD9B064B}" type="presOf" srcId="{683EAC28-FF3F-452E-AA42-C095F37A8227}" destId="{21B4459B-394C-4583-BD51-B3B799EEC075}" srcOrd="0" destOrd="0" presId="urn:microsoft.com/office/officeart/2008/layout/SquareAccentList"/>
    <dgm:cxn modelId="{9CF334F5-BFED-4471-BCC4-8520DE732DA7}" type="presParOf" srcId="{C0BB4B3E-F5E9-457F-A71F-C250F7220A82}" destId="{CD8E3B18-F6DB-4D54-9783-1091389BC8DB}" srcOrd="0" destOrd="0" presId="urn:microsoft.com/office/officeart/2008/layout/SquareAccentList"/>
    <dgm:cxn modelId="{1A97D066-416B-4F49-92FF-40EB1E3DAF71}" type="presParOf" srcId="{CD8E3B18-F6DB-4D54-9783-1091389BC8DB}" destId="{A3103192-9BF4-4CEF-922E-5881B5F8E4AD}" srcOrd="0" destOrd="0" presId="urn:microsoft.com/office/officeart/2008/layout/SquareAccentList"/>
    <dgm:cxn modelId="{FA352F85-056F-43B7-9DD2-F629B1EDF325}" type="presParOf" srcId="{A3103192-9BF4-4CEF-922E-5881B5F8E4AD}" destId="{A531DFA3-E42E-497B-98AA-C0B1B53540B3}" srcOrd="0" destOrd="0" presId="urn:microsoft.com/office/officeart/2008/layout/SquareAccentList"/>
    <dgm:cxn modelId="{DC045B9F-BED1-438B-8059-0A318C7D772B}" type="presParOf" srcId="{A3103192-9BF4-4CEF-922E-5881B5F8E4AD}" destId="{6C94B99B-8DC7-4094-85BA-E23863E807A9}" srcOrd="1" destOrd="0" presId="urn:microsoft.com/office/officeart/2008/layout/SquareAccentList"/>
    <dgm:cxn modelId="{5E640722-34CB-40F9-801E-A1055D1E0B19}" type="presParOf" srcId="{A3103192-9BF4-4CEF-922E-5881B5F8E4AD}" destId="{21B4459B-394C-4583-BD51-B3B799EEC075}" srcOrd="2" destOrd="0" presId="urn:microsoft.com/office/officeart/2008/layout/SquareAccentList"/>
    <dgm:cxn modelId="{E7809284-8CC3-4AB6-B71A-3125A66B1EE5}" type="presParOf" srcId="{CD8E3B18-F6DB-4D54-9783-1091389BC8DB}" destId="{B620A8DE-7E80-4E8C-A1D1-6BA733720C83}" srcOrd="1" destOrd="0" presId="urn:microsoft.com/office/officeart/2008/layout/SquareAccentList"/>
    <dgm:cxn modelId="{2DAA192E-F9E9-4104-8A7C-1DBF3474086F}" type="presParOf" srcId="{B620A8DE-7E80-4E8C-A1D1-6BA733720C83}" destId="{698E3616-7146-4F61-9E96-077339CBDD83}" srcOrd="0" destOrd="0" presId="urn:microsoft.com/office/officeart/2008/layout/SquareAccentList"/>
    <dgm:cxn modelId="{AFC05A1B-C2EA-4090-A91A-27F5ACB2CC75}" type="presParOf" srcId="{698E3616-7146-4F61-9E96-077339CBDD83}" destId="{116B95B9-49FA-41BD-956B-CEB8C950CD62}" srcOrd="0" destOrd="0" presId="urn:microsoft.com/office/officeart/2008/layout/SquareAccentList"/>
    <dgm:cxn modelId="{D6CFCD63-DB0C-4BDD-92D7-75DD39AB53B7}" type="presParOf" srcId="{698E3616-7146-4F61-9E96-077339CBDD83}" destId="{CAAAB2B5-F6FD-4BFB-9FC7-598B063A66F3}" srcOrd="1" destOrd="0" presId="urn:microsoft.com/office/officeart/2008/layout/SquareAccentList"/>
    <dgm:cxn modelId="{3DAD6212-3374-43C3-9C58-650EF91E8FE2}" type="presParOf" srcId="{B620A8DE-7E80-4E8C-A1D1-6BA733720C83}" destId="{54EC9A6A-95D6-4721-8DE8-21DC99CA5194}" srcOrd="1" destOrd="0" presId="urn:microsoft.com/office/officeart/2008/layout/SquareAccentList"/>
    <dgm:cxn modelId="{9BA9CD7D-4034-41A5-A72D-8F262600B4A6}" type="presParOf" srcId="{54EC9A6A-95D6-4721-8DE8-21DC99CA5194}" destId="{8044EE4B-AB2C-4EDB-B8BF-EB9EEE1B7DFC}" srcOrd="0" destOrd="0" presId="urn:microsoft.com/office/officeart/2008/layout/SquareAccentList"/>
    <dgm:cxn modelId="{C0F83238-A28F-4469-AAF7-160995049397}" type="presParOf" srcId="{54EC9A6A-95D6-4721-8DE8-21DC99CA5194}" destId="{60BF700E-189F-419B-B6B8-392A888D9C04}" srcOrd="1" destOrd="0" presId="urn:microsoft.com/office/officeart/2008/layout/SquareAccentList"/>
    <dgm:cxn modelId="{0328F4A6-2F40-419A-8D01-8073444EA289}" type="presParOf" srcId="{B620A8DE-7E80-4E8C-A1D1-6BA733720C83}" destId="{6736D4A5-66F2-4115-B266-712DA6560A7D}" srcOrd="2" destOrd="0" presId="urn:microsoft.com/office/officeart/2008/layout/SquareAccentList"/>
    <dgm:cxn modelId="{18D07AFC-7AA0-428A-A532-7791FBB6FFAA}" type="presParOf" srcId="{6736D4A5-66F2-4115-B266-712DA6560A7D}" destId="{199E1879-C7F1-452D-A9AF-A90E246E0F3F}" srcOrd="0" destOrd="0" presId="urn:microsoft.com/office/officeart/2008/layout/SquareAccentList"/>
    <dgm:cxn modelId="{FC450F3E-CF32-425B-A451-A4408F848651}" type="presParOf" srcId="{6736D4A5-66F2-4115-B266-712DA6560A7D}" destId="{A2000121-266F-4A24-B9E8-B6D5531F026A}" srcOrd="1" destOrd="0" presId="urn:microsoft.com/office/officeart/2008/layout/SquareAccentList"/>
    <dgm:cxn modelId="{BC447BEE-4C35-41A8-BF01-6DEE22B596DD}" type="presParOf" srcId="{C0BB4B3E-F5E9-457F-A71F-C250F7220A82}" destId="{51BAE249-AB0D-4B4A-8D4C-D99D7839687E}" srcOrd="1" destOrd="0" presId="urn:microsoft.com/office/officeart/2008/layout/SquareAccentList"/>
    <dgm:cxn modelId="{E843BA73-BD11-4870-A9EB-F779B4988125}" type="presParOf" srcId="{51BAE249-AB0D-4B4A-8D4C-D99D7839687E}" destId="{2D61297E-8F93-465F-AA51-F969B91A1A0F}" srcOrd="0" destOrd="0" presId="urn:microsoft.com/office/officeart/2008/layout/SquareAccentList"/>
    <dgm:cxn modelId="{6604B91A-CB2C-4C78-A0D9-FBA69686D6B5}" type="presParOf" srcId="{2D61297E-8F93-465F-AA51-F969B91A1A0F}" destId="{EF7AC484-9E4F-4825-98F4-626F0DA992BC}" srcOrd="0" destOrd="0" presId="urn:microsoft.com/office/officeart/2008/layout/SquareAccentList"/>
    <dgm:cxn modelId="{87D89D49-4AB0-45B2-9166-5F9351632E3D}" type="presParOf" srcId="{2D61297E-8F93-465F-AA51-F969B91A1A0F}" destId="{048DFB4E-25C6-4FE5-B910-B9EB4F92401D}" srcOrd="1" destOrd="0" presId="urn:microsoft.com/office/officeart/2008/layout/SquareAccentList"/>
    <dgm:cxn modelId="{4D599E32-D9E6-40BD-91C0-32D7807A933E}" type="presParOf" srcId="{2D61297E-8F93-465F-AA51-F969B91A1A0F}" destId="{52F9CA79-43C6-4FBE-BE3A-09F8D2B06A6B}" srcOrd="2" destOrd="0" presId="urn:microsoft.com/office/officeart/2008/layout/SquareAccentList"/>
    <dgm:cxn modelId="{5BE8C0C9-124C-4CFA-98FF-91B2CE31F8A9}" type="presParOf" srcId="{51BAE249-AB0D-4B4A-8D4C-D99D7839687E}" destId="{121350E7-706E-4C12-ABF8-3E43A8DB1491}" srcOrd="1" destOrd="0" presId="urn:microsoft.com/office/officeart/2008/layout/SquareAccentList"/>
    <dgm:cxn modelId="{D5C80FBA-A842-487F-A73F-949F6F5EA4E0}" type="presParOf" srcId="{121350E7-706E-4C12-ABF8-3E43A8DB1491}" destId="{162A56B6-7C1C-4AED-877A-149C6F92855F}" srcOrd="0" destOrd="0" presId="urn:microsoft.com/office/officeart/2008/layout/SquareAccentList"/>
    <dgm:cxn modelId="{34B81972-D0D8-41BF-A340-F6390A925794}" type="presParOf" srcId="{162A56B6-7C1C-4AED-877A-149C6F92855F}" destId="{5FFD22B5-DC07-4D83-8409-FB6285A94129}" srcOrd="0" destOrd="0" presId="urn:microsoft.com/office/officeart/2008/layout/SquareAccentList"/>
    <dgm:cxn modelId="{A262E9C1-B8BF-448D-B92F-C4E1813FD591}" type="presParOf" srcId="{162A56B6-7C1C-4AED-877A-149C6F92855F}" destId="{1EB64F22-9042-4640-A520-32B5C7F73A9E}" srcOrd="1" destOrd="0" presId="urn:microsoft.com/office/officeart/2008/layout/SquareAccentList"/>
    <dgm:cxn modelId="{10FB89BA-EDF2-4BFE-BC71-7D678829FC7E}" type="presParOf" srcId="{121350E7-706E-4C12-ABF8-3E43A8DB1491}" destId="{F06B5D8B-552D-4E44-9B35-C55BD4474136}" srcOrd="1" destOrd="0" presId="urn:microsoft.com/office/officeart/2008/layout/SquareAccentList"/>
    <dgm:cxn modelId="{E75FE829-C6C7-4633-903F-A183EF71AEA1}" type="presParOf" srcId="{F06B5D8B-552D-4E44-9B35-C55BD4474136}" destId="{A0B3FEDB-0375-4077-A6AA-21F9C3A6D4EE}" srcOrd="0" destOrd="0" presId="urn:microsoft.com/office/officeart/2008/layout/SquareAccentList"/>
    <dgm:cxn modelId="{281A6681-3336-4D16-9CDA-984E95447ABB}" type="presParOf" srcId="{F06B5D8B-552D-4E44-9B35-C55BD4474136}" destId="{0C0E3A43-A493-41EB-864C-CCAAC18056D5}" srcOrd="1" destOrd="0" presId="urn:microsoft.com/office/officeart/2008/layout/SquareAccentList"/>
    <dgm:cxn modelId="{C671FF05-A5DB-4648-9BD4-E779A6CF949E}" type="presParOf" srcId="{121350E7-706E-4C12-ABF8-3E43A8DB1491}" destId="{50546E86-FF5F-4539-9FB5-183D4D340AD9}" srcOrd="2" destOrd="0" presId="urn:microsoft.com/office/officeart/2008/layout/SquareAccentList"/>
    <dgm:cxn modelId="{AFCB2B36-DA5B-4BC9-AE9B-8D2CD3430D62}" type="presParOf" srcId="{50546E86-FF5F-4539-9FB5-183D4D340AD9}" destId="{7412889D-12B7-4A00-B834-FB2C14941CA6}" srcOrd="0" destOrd="0" presId="urn:microsoft.com/office/officeart/2008/layout/SquareAccentList"/>
    <dgm:cxn modelId="{EC182E37-C583-4B55-A17A-80BEED79E515}" type="presParOf" srcId="{50546E86-FF5F-4539-9FB5-183D4D340AD9}" destId="{E080F5ED-F47D-4909-B659-551D4E021C6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4584A7-45F2-4D6F-8418-6F92057E4737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71E2113-571F-4A77-8544-64884B51422E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C0428874-11D9-4708-9BE1-5155409AE443}" type="parTrans" cxnId="{A2E76B8C-B0AA-47B2-B160-521A8F91A6C9}">
      <dgm:prSet/>
      <dgm:spPr/>
      <dgm:t>
        <a:bodyPr/>
        <a:lstStyle/>
        <a:p>
          <a:endParaRPr lang="hr-HR"/>
        </a:p>
      </dgm:t>
    </dgm:pt>
    <dgm:pt modelId="{5C3B25E7-0CF4-4DA2-B707-3D2E6262D105}" type="sibTrans" cxnId="{A2E76B8C-B0AA-47B2-B160-521A8F91A6C9}">
      <dgm:prSet/>
      <dgm:spPr/>
      <dgm:t>
        <a:bodyPr/>
        <a:lstStyle/>
        <a:p>
          <a:endParaRPr lang="hr-HR"/>
        </a:p>
      </dgm:t>
    </dgm:pt>
    <dgm:pt modelId="{5DBF8585-D25C-4DFE-A20B-119251AA3168}">
      <dgm:prSet phldrT="[Tekst]"/>
      <dgm:spPr/>
      <dgm:t>
        <a:bodyPr/>
        <a:lstStyle/>
        <a:p>
          <a:r>
            <a:rPr lang="hr-HR" dirty="0" smtClean="0"/>
            <a:t>mlijeko</a:t>
          </a:r>
          <a:endParaRPr lang="hr-HR" dirty="0"/>
        </a:p>
      </dgm:t>
    </dgm:pt>
    <dgm:pt modelId="{69D9D6E1-A14E-4C94-A6EC-C8CCAA2AFF2B}" type="parTrans" cxnId="{44068B35-45D9-4C18-B5A3-D808FCAF50CE}">
      <dgm:prSet/>
      <dgm:spPr/>
      <dgm:t>
        <a:bodyPr/>
        <a:lstStyle/>
        <a:p>
          <a:endParaRPr lang="hr-HR"/>
        </a:p>
      </dgm:t>
    </dgm:pt>
    <dgm:pt modelId="{AF972E5E-9D6A-4ABC-B341-A8BAA9165CD6}" type="sibTrans" cxnId="{44068B35-45D9-4C18-B5A3-D808FCAF50CE}">
      <dgm:prSet/>
      <dgm:spPr/>
      <dgm:t>
        <a:bodyPr/>
        <a:lstStyle/>
        <a:p>
          <a:endParaRPr lang="hr-HR"/>
        </a:p>
      </dgm:t>
    </dgm:pt>
    <dgm:pt modelId="{BCA01753-9908-47C5-8EDC-162232C02BFF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C842638D-D366-4480-9A54-9142D7BE2449}" type="parTrans" cxnId="{C0029B8C-6F81-44F6-B7FC-C28C5D9997F8}">
      <dgm:prSet/>
      <dgm:spPr/>
      <dgm:t>
        <a:bodyPr/>
        <a:lstStyle/>
        <a:p>
          <a:endParaRPr lang="hr-HR"/>
        </a:p>
      </dgm:t>
    </dgm:pt>
    <dgm:pt modelId="{C218D17D-C561-4F25-907C-7645C9D74C93}" type="sibTrans" cxnId="{C0029B8C-6F81-44F6-B7FC-C28C5D9997F8}">
      <dgm:prSet/>
      <dgm:spPr/>
      <dgm:t>
        <a:bodyPr/>
        <a:lstStyle/>
        <a:p>
          <a:endParaRPr lang="hr-HR"/>
        </a:p>
      </dgm:t>
    </dgm:pt>
    <dgm:pt modelId="{042B6565-F7B7-4959-B4EE-210453859121}">
      <dgm:prSet phldrT="[Tekst]"/>
      <dgm:spPr/>
      <dgm:t>
        <a:bodyPr/>
        <a:lstStyle/>
        <a:p>
          <a:r>
            <a:rPr lang="hr-HR" dirty="0" smtClean="0"/>
            <a:t>mlijeko</a:t>
          </a:r>
          <a:endParaRPr lang="hr-HR" dirty="0"/>
        </a:p>
      </dgm:t>
    </dgm:pt>
    <dgm:pt modelId="{15CA0309-7A67-47CF-829C-DCEB175D39A9}" type="parTrans" cxnId="{6CBC44FF-8A67-4EAC-A1EF-B9056623615C}">
      <dgm:prSet/>
      <dgm:spPr/>
      <dgm:t>
        <a:bodyPr/>
        <a:lstStyle/>
        <a:p>
          <a:endParaRPr lang="hr-HR"/>
        </a:p>
      </dgm:t>
    </dgm:pt>
    <dgm:pt modelId="{74FB2F7A-4AEC-433C-8319-2E7282857F0E}" type="sibTrans" cxnId="{6CBC44FF-8A67-4EAC-A1EF-B9056623615C}">
      <dgm:prSet/>
      <dgm:spPr/>
      <dgm:t>
        <a:bodyPr/>
        <a:lstStyle/>
        <a:p>
          <a:endParaRPr lang="hr-HR"/>
        </a:p>
      </dgm:t>
    </dgm:pt>
    <dgm:pt modelId="{9BC38578-9319-4A29-B5B0-D34087DB5713}">
      <dgm:prSet phldrT="[Tekst]"/>
      <dgm:spPr/>
      <dgm:t>
        <a:bodyPr/>
        <a:lstStyle/>
        <a:p>
          <a:r>
            <a:rPr lang="hr-HR" dirty="0" smtClean="0"/>
            <a:t>redovna cijena: 1,02€</a:t>
          </a:r>
          <a:endParaRPr lang="hr-HR" dirty="0"/>
        </a:p>
      </dgm:t>
    </dgm:pt>
    <dgm:pt modelId="{CECB48D1-A545-45AA-8BB1-A90E5BAA4EC4}" type="parTrans" cxnId="{22234C82-A1FC-484E-B92C-8B62CD86C83F}">
      <dgm:prSet/>
      <dgm:spPr/>
      <dgm:t>
        <a:bodyPr/>
        <a:lstStyle/>
        <a:p>
          <a:endParaRPr lang="hr-HR"/>
        </a:p>
      </dgm:t>
    </dgm:pt>
    <dgm:pt modelId="{E049A730-8423-45C9-83C3-23C4D5DC536A}" type="sibTrans" cxnId="{22234C82-A1FC-484E-B92C-8B62CD86C83F}">
      <dgm:prSet/>
      <dgm:spPr/>
      <dgm:t>
        <a:bodyPr/>
        <a:lstStyle/>
        <a:p>
          <a:endParaRPr lang="hr-HR"/>
        </a:p>
      </dgm:t>
    </dgm:pt>
    <dgm:pt modelId="{D11E13B2-F0D0-4A35-AD9B-F939B44DE365}">
      <dgm:prSet phldrT="[Tekst]"/>
      <dgm:spPr/>
      <dgm:t>
        <a:bodyPr/>
        <a:lstStyle/>
        <a:p>
          <a:r>
            <a:rPr lang="hr-HR" dirty="0" smtClean="0"/>
            <a:t>cijena na sniženju: 0,89€</a:t>
          </a:r>
          <a:endParaRPr lang="hr-HR" dirty="0"/>
        </a:p>
      </dgm:t>
    </dgm:pt>
    <dgm:pt modelId="{6FBFD7A7-8989-42E2-BCC7-74A028AC6858}" type="parTrans" cxnId="{22E204F6-31D1-49BE-A3F9-E39CB5F4A41E}">
      <dgm:prSet/>
      <dgm:spPr/>
      <dgm:t>
        <a:bodyPr/>
        <a:lstStyle/>
        <a:p>
          <a:endParaRPr lang="hr-HR"/>
        </a:p>
      </dgm:t>
    </dgm:pt>
    <dgm:pt modelId="{687102AD-0724-4078-95D7-F6968EF1B3F8}" type="sibTrans" cxnId="{22E204F6-31D1-49BE-A3F9-E39CB5F4A41E}">
      <dgm:prSet/>
      <dgm:spPr/>
      <dgm:t>
        <a:bodyPr/>
        <a:lstStyle/>
        <a:p>
          <a:endParaRPr lang="hr-HR"/>
        </a:p>
      </dgm:t>
    </dgm:pt>
    <dgm:pt modelId="{50A6CC9A-5308-47EC-BFAA-66428BA8E3B2}">
      <dgm:prSet/>
      <dgm:spPr/>
      <dgm:t>
        <a:bodyPr/>
        <a:lstStyle/>
        <a:p>
          <a:r>
            <a:rPr lang="hr-HR" dirty="0" smtClean="0"/>
            <a:t>redovna cijena: 1,02€</a:t>
          </a:r>
          <a:endParaRPr lang="hr-HR" dirty="0"/>
        </a:p>
      </dgm:t>
    </dgm:pt>
    <dgm:pt modelId="{74A53011-807C-470A-BDFB-AC947FB7DB4B}" type="parTrans" cxnId="{2A8FEF46-4CD3-4E5B-B5B6-D34F4B2EDABB}">
      <dgm:prSet/>
      <dgm:spPr/>
      <dgm:t>
        <a:bodyPr/>
        <a:lstStyle/>
        <a:p>
          <a:endParaRPr lang="hr-HR"/>
        </a:p>
      </dgm:t>
    </dgm:pt>
    <dgm:pt modelId="{EFD23404-9D33-459B-B8B2-2BC2EDAC5F06}" type="sibTrans" cxnId="{2A8FEF46-4CD3-4E5B-B5B6-D34F4B2EDABB}">
      <dgm:prSet/>
      <dgm:spPr/>
      <dgm:t>
        <a:bodyPr/>
        <a:lstStyle/>
        <a:p>
          <a:endParaRPr lang="hr-HR"/>
        </a:p>
      </dgm:t>
    </dgm:pt>
    <dgm:pt modelId="{B263256E-A9A1-45B5-8602-97EB0173AAB5}">
      <dgm:prSet/>
      <dgm:spPr/>
      <dgm:t>
        <a:bodyPr/>
        <a:lstStyle/>
        <a:p>
          <a:r>
            <a:rPr lang="hr-HR" dirty="0" smtClean="0"/>
            <a:t>cijena na sniženju: 0,89€</a:t>
          </a:r>
          <a:endParaRPr lang="hr-HR" dirty="0"/>
        </a:p>
      </dgm:t>
    </dgm:pt>
    <dgm:pt modelId="{2609C2C7-6EDA-4FBB-8BD5-B3F7E4504E93}" type="sibTrans" cxnId="{432008D5-8DF6-4AB9-8F01-464878E42478}">
      <dgm:prSet/>
      <dgm:spPr/>
      <dgm:t>
        <a:bodyPr/>
        <a:lstStyle/>
        <a:p>
          <a:endParaRPr lang="hr-HR"/>
        </a:p>
      </dgm:t>
    </dgm:pt>
    <dgm:pt modelId="{3661159C-F9E0-4800-B044-CD5A1C218C50}" type="parTrans" cxnId="{432008D5-8DF6-4AB9-8F01-464878E42478}">
      <dgm:prSet/>
      <dgm:spPr/>
      <dgm:t>
        <a:bodyPr/>
        <a:lstStyle/>
        <a:p>
          <a:endParaRPr lang="hr-HR"/>
        </a:p>
      </dgm:t>
    </dgm:pt>
    <dgm:pt modelId="{5BB10A65-F0EE-450E-A3DE-FA520E66ABDF}" type="pres">
      <dgm:prSet presAssocID="{314584A7-45F2-4D6F-8418-6F92057E4737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829AEA6C-4353-48F6-9DC1-31EA82BFC5AA}" type="pres">
      <dgm:prSet presAssocID="{671E2113-571F-4A77-8544-64884B51422E}" presName="root" presStyleCnt="0">
        <dgm:presLayoutVars>
          <dgm:chMax/>
          <dgm:chPref/>
        </dgm:presLayoutVars>
      </dgm:prSet>
      <dgm:spPr/>
    </dgm:pt>
    <dgm:pt modelId="{01187627-7291-4488-8F69-C97E5C43FFC1}" type="pres">
      <dgm:prSet presAssocID="{671E2113-571F-4A77-8544-64884B51422E}" presName="rootComposite" presStyleCnt="0">
        <dgm:presLayoutVars/>
      </dgm:prSet>
      <dgm:spPr/>
    </dgm:pt>
    <dgm:pt modelId="{076DAD38-B2BF-4DA2-B56A-BCAB7877947E}" type="pres">
      <dgm:prSet presAssocID="{671E2113-571F-4A77-8544-64884B51422E}" presName="ParentAccent" presStyleLbl="alignNode1" presStyleIdx="0" presStyleCnt="2"/>
      <dgm:spPr/>
    </dgm:pt>
    <dgm:pt modelId="{5A2E4C7F-1462-46B1-9E80-28576AC6EB6B}" type="pres">
      <dgm:prSet presAssocID="{671E2113-571F-4A77-8544-64884B51422E}" presName="ParentSmallAccent" presStyleLbl="fgAcc1" presStyleIdx="0" presStyleCnt="2"/>
      <dgm:spPr/>
    </dgm:pt>
    <dgm:pt modelId="{DA7FFC45-5939-4C1C-A28C-914ED0E531A6}" type="pres">
      <dgm:prSet presAssocID="{671E2113-571F-4A77-8544-64884B51422E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2B1B641-2EF7-4052-B0E7-4B755FF1EFCA}" type="pres">
      <dgm:prSet presAssocID="{671E2113-571F-4A77-8544-64884B51422E}" presName="childShape" presStyleCnt="0">
        <dgm:presLayoutVars>
          <dgm:chMax val="0"/>
          <dgm:chPref val="0"/>
        </dgm:presLayoutVars>
      </dgm:prSet>
      <dgm:spPr/>
    </dgm:pt>
    <dgm:pt modelId="{2B041CB9-8ED7-467E-A2A3-433D55DB4751}" type="pres">
      <dgm:prSet presAssocID="{5DBF8585-D25C-4DFE-A20B-119251AA3168}" presName="childComposite" presStyleCnt="0">
        <dgm:presLayoutVars>
          <dgm:chMax val="0"/>
          <dgm:chPref val="0"/>
        </dgm:presLayoutVars>
      </dgm:prSet>
      <dgm:spPr/>
    </dgm:pt>
    <dgm:pt modelId="{2139A4CC-8C6B-4520-BBAA-E7C3F940535C}" type="pres">
      <dgm:prSet presAssocID="{5DBF8585-D25C-4DFE-A20B-119251AA3168}" presName="ChildAccent" presStyleLbl="solidFgAcc1" presStyleIdx="0" presStyleCnt="6"/>
      <dgm:spPr/>
    </dgm:pt>
    <dgm:pt modelId="{BC96E1AB-4A07-4509-A672-FA86C90B6DFF}" type="pres">
      <dgm:prSet presAssocID="{5DBF8585-D25C-4DFE-A20B-119251AA3168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3D9572E-3F9B-4545-B5E7-58C88DB7EB87}" type="pres">
      <dgm:prSet presAssocID="{9BC38578-9319-4A29-B5B0-D34087DB5713}" presName="childComposite" presStyleCnt="0">
        <dgm:presLayoutVars>
          <dgm:chMax val="0"/>
          <dgm:chPref val="0"/>
        </dgm:presLayoutVars>
      </dgm:prSet>
      <dgm:spPr/>
    </dgm:pt>
    <dgm:pt modelId="{89EEAA08-A458-4727-81EF-864E573E36D5}" type="pres">
      <dgm:prSet presAssocID="{9BC38578-9319-4A29-B5B0-D34087DB5713}" presName="ChildAccent" presStyleLbl="solidFgAcc1" presStyleIdx="1" presStyleCnt="6"/>
      <dgm:spPr/>
    </dgm:pt>
    <dgm:pt modelId="{FCCD8F29-AD26-4B22-B07F-6B846EBA9751}" type="pres">
      <dgm:prSet presAssocID="{9BC38578-9319-4A29-B5B0-D34087DB5713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A3D2B71-FA83-476C-8C1A-9B92AA3D0C8D}" type="pres">
      <dgm:prSet presAssocID="{D11E13B2-F0D0-4A35-AD9B-F939B44DE365}" presName="childComposite" presStyleCnt="0">
        <dgm:presLayoutVars>
          <dgm:chMax val="0"/>
          <dgm:chPref val="0"/>
        </dgm:presLayoutVars>
      </dgm:prSet>
      <dgm:spPr/>
    </dgm:pt>
    <dgm:pt modelId="{7EA061CE-AB17-4FEC-81B9-3EE8264C2C9A}" type="pres">
      <dgm:prSet presAssocID="{D11E13B2-F0D0-4A35-AD9B-F939B44DE365}" presName="ChildAccent" presStyleLbl="solidFgAcc1" presStyleIdx="2" presStyleCnt="6"/>
      <dgm:spPr/>
    </dgm:pt>
    <dgm:pt modelId="{DC19BF77-A208-492D-84F5-FD263D28E0AE}" type="pres">
      <dgm:prSet presAssocID="{D11E13B2-F0D0-4A35-AD9B-F939B44DE365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2577FED-EEA5-4823-9F56-643AE5E153F7}" type="pres">
      <dgm:prSet presAssocID="{BCA01753-9908-47C5-8EDC-162232C02BFF}" presName="root" presStyleCnt="0">
        <dgm:presLayoutVars>
          <dgm:chMax/>
          <dgm:chPref/>
        </dgm:presLayoutVars>
      </dgm:prSet>
      <dgm:spPr/>
    </dgm:pt>
    <dgm:pt modelId="{B6A04B99-CA26-4918-929F-ABF6054BC233}" type="pres">
      <dgm:prSet presAssocID="{BCA01753-9908-47C5-8EDC-162232C02BFF}" presName="rootComposite" presStyleCnt="0">
        <dgm:presLayoutVars/>
      </dgm:prSet>
      <dgm:spPr/>
    </dgm:pt>
    <dgm:pt modelId="{A220B96B-DB2B-4E27-A04E-CBC2052FB932}" type="pres">
      <dgm:prSet presAssocID="{BCA01753-9908-47C5-8EDC-162232C02BFF}" presName="ParentAccent" presStyleLbl="alignNode1" presStyleIdx="1" presStyleCnt="2"/>
      <dgm:spPr/>
    </dgm:pt>
    <dgm:pt modelId="{FCF71E53-0F19-49F0-9B09-796FBBAC3D31}" type="pres">
      <dgm:prSet presAssocID="{BCA01753-9908-47C5-8EDC-162232C02BFF}" presName="ParentSmallAccent" presStyleLbl="fgAcc1" presStyleIdx="1" presStyleCnt="2"/>
      <dgm:spPr/>
    </dgm:pt>
    <dgm:pt modelId="{4F039D6D-1EC9-48C2-8888-49662352C2AB}" type="pres">
      <dgm:prSet presAssocID="{BCA01753-9908-47C5-8EDC-162232C02BFF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001F60A-82C9-4467-87EE-3369EEFA4C4E}" type="pres">
      <dgm:prSet presAssocID="{BCA01753-9908-47C5-8EDC-162232C02BFF}" presName="childShape" presStyleCnt="0">
        <dgm:presLayoutVars>
          <dgm:chMax val="0"/>
          <dgm:chPref val="0"/>
        </dgm:presLayoutVars>
      </dgm:prSet>
      <dgm:spPr/>
    </dgm:pt>
    <dgm:pt modelId="{784B5FCB-7DF0-475F-AFE7-4930B3BCCA87}" type="pres">
      <dgm:prSet presAssocID="{042B6565-F7B7-4959-B4EE-210453859121}" presName="childComposite" presStyleCnt="0">
        <dgm:presLayoutVars>
          <dgm:chMax val="0"/>
          <dgm:chPref val="0"/>
        </dgm:presLayoutVars>
      </dgm:prSet>
      <dgm:spPr/>
    </dgm:pt>
    <dgm:pt modelId="{27F2999A-D55A-41F4-9229-3FD9039CFF4E}" type="pres">
      <dgm:prSet presAssocID="{042B6565-F7B7-4959-B4EE-210453859121}" presName="ChildAccent" presStyleLbl="solidFgAcc1" presStyleIdx="3" presStyleCnt="6"/>
      <dgm:spPr/>
    </dgm:pt>
    <dgm:pt modelId="{A1859810-1B23-47A8-8A33-4EED9703E419}" type="pres">
      <dgm:prSet presAssocID="{042B6565-F7B7-4959-B4EE-210453859121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C4C9810-8073-4E4F-9582-A9D6017C7D8C}" type="pres">
      <dgm:prSet presAssocID="{50A6CC9A-5308-47EC-BFAA-66428BA8E3B2}" presName="childComposite" presStyleCnt="0">
        <dgm:presLayoutVars>
          <dgm:chMax val="0"/>
          <dgm:chPref val="0"/>
        </dgm:presLayoutVars>
      </dgm:prSet>
      <dgm:spPr/>
    </dgm:pt>
    <dgm:pt modelId="{C7ED7583-3E2D-4FD4-A293-77AF2D818240}" type="pres">
      <dgm:prSet presAssocID="{50A6CC9A-5308-47EC-BFAA-66428BA8E3B2}" presName="ChildAccent" presStyleLbl="solidFgAcc1" presStyleIdx="4" presStyleCnt="6"/>
      <dgm:spPr/>
    </dgm:pt>
    <dgm:pt modelId="{9F338543-3204-4CF7-8886-1EA337EA56C4}" type="pres">
      <dgm:prSet presAssocID="{50A6CC9A-5308-47EC-BFAA-66428BA8E3B2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61142DB-43E6-4C56-A9BD-0BE63D8FBAEC}" type="pres">
      <dgm:prSet presAssocID="{B263256E-A9A1-45B5-8602-97EB0173AAB5}" presName="childComposite" presStyleCnt="0">
        <dgm:presLayoutVars>
          <dgm:chMax val="0"/>
          <dgm:chPref val="0"/>
        </dgm:presLayoutVars>
      </dgm:prSet>
      <dgm:spPr/>
    </dgm:pt>
    <dgm:pt modelId="{EE24464F-E04A-43BD-B108-B79313800017}" type="pres">
      <dgm:prSet presAssocID="{B263256E-A9A1-45B5-8602-97EB0173AAB5}" presName="ChildAccent" presStyleLbl="solidFgAcc1" presStyleIdx="5" presStyleCnt="6"/>
      <dgm:spPr/>
    </dgm:pt>
    <dgm:pt modelId="{B434CA78-7B53-434B-A268-7334A804B689}" type="pres">
      <dgm:prSet presAssocID="{B263256E-A9A1-45B5-8602-97EB0173AAB5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2A8FEF46-4CD3-4E5B-B5B6-D34F4B2EDABB}" srcId="{BCA01753-9908-47C5-8EDC-162232C02BFF}" destId="{50A6CC9A-5308-47EC-BFAA-66428BA8E3B2}" srcOrd="1" destOrd="0" parTransId="{74A53011-807C-470A-BDFB-AC947FB7DB4B}" sibTransId="{EFD23404-9D33-459B-B8B2-2BC2EDAC5F06}"/>
    <dgm:cxn modelId="{22234C82-A1FC-484E-B92C-8B62CD86C83F}" srcId="{671E2113-571F-4A77-8544-64884B51422E}" destId="{9BC38578-9319-4A29-B5B0-D34087DB5713}" srcOrd="1" destOrd="0" parTransId="{CECB48D1-A545-45AA-8BB1-A90E5BAA4EC4}" sibTransId="{E049A730-8423-45C9-83C3-23C4D5DC536A}"/>
    <dgm:cxn modelId="{22E204F6-31D1-49BE-A3F9-E39CB5F4A41E}" srcId="{671E2113-571F-4A77-8544-64884B51422E}" destId="{D11E13B2-F0D0-4A35-AD9B-F939B44DE365}" srcOrd="2" destOrd="0" parTransId="{6FBFD7A7-8989-42E2-BCC7-74A028AC6858}" sibTransId="{687102AD-0724-4078-95D7-F6968EF1B3F8}"/>
    <dgm:cxn modelId="{D4154407-2A45-4188-94D2-25ACE0624C8C}" type="presOf" srcId="{042B6565-F7B7-4959-B4EE-210453859121}" destId="{A1859810-1B23-47A8-8A33-4EED9703E419}" srcOrd="0" destOrd="0" presId="urn:microsoft.com/office/officeart/2008/layout/SquareAccentList"/>
    <dgm:cxn modelId="{767EACB6-F989-480A-B8E7-E85C20845398}" type="presOf" srcId="{D11E13B2-F0D0-4A35-AD9B-F939B44DE365}" destId="{DC19BF77-A208-492D-84F5-FD263D28E0AE}" srcOrd="0" destOrd="0" presId="urn:microsoft.com/office/officeart/2008/layout/SquareAccentList"/>
    <dgm:cxn modelId="{EE500B46-5CFD-4410-8BD9-E2A3092B14FE}" type="presOf" srcId="{BCA01753-9908-47C5-8EDC-162232C02BFF}" destId="{4F039D6D-1EC9-48C2-8888-49662352C2AB}" srcOrd="0" destOrd="0" presId="urn:microsoft.com/office/officeart/2008/layout/SquareAccentList"/>
    <dgm:cxn modelId="{B2DA74FF-EA02-405A-B70E-07EA2B51D471}" type="presOf" srcId="{5DBF8585-D25C-4DFE-A20B-119251AA3168}" destId="{BC96E1AB-4A07-4509-A672-FA86C90B6DFF}" srcOrd="0" destOrd="0" presId="urn:microsoft.com/office/officeart/2008/layout/SquareAccentList"/>
    <dgm:cxn modelId="{D0D3FDF4-923F-4421-8B2F-75F5E322ED07}" type="presOf" srcId="{9BC38578-9319-4A29-B5B0-D34087DB5713}" destId="{FCCD8F29-AD26-4B22-B07F-6B846EBA9751}" srcOrd="0" destOrd="0" presId="urn:microsoft.com/office/officeart/2008/layout/SquareAccentList"/>
    <dgm:cxn modelId="{98FF3993-EC7F-432A-9B14-5ED567E9FFD9}" type="presOf" srcId="{314584A7-45F2-4D6F-8418-6F92057E4737}" destId="{5BB10A65-F0EE-450E-A3DE-FA520E66ABDF}" srcOrd="0" destOrd="0" presId="urn:microsoft.com/office/officeart/2008/layout/SquareAccentList"/>
    <dgm:cxn modelId="{32C79A9B-5EE2-4B34-8CE4-B0E9B011A4A8}" type="presOf" srcId="{671E2113-571F-4A77-8544-64884B51422E}" destId="{DA7FFC45-5939-4C1C-A28C-914ED0E531A6}" srcOrd="0" destOrd="0" presId="urn:microsoft.com/office/officeart/2008/layout/SquareAccentList"/>
    <dgm:cxn modelId="{44068B35-45D9-4C18-B5A3-D808FCAF50CE}" srcId="{671E2113-571F-4A77-8544-64884B51422E}" destId="{5DBF8585-D25C-4DFE-A20B-119251AA3168}" srcOrd="0" destOrd="0" parTransId="{69D9D6E1-A14E-4C94-A6EC-C8CCAA2AFF2B}" sibTransId="{AF972E5E-9D6A-4ABC-B341-A8BAA9165CD6}"/>
    <dgm:cxn modelId="{398B1CA6-75EF-4384-9F8A-A09B0B18AC5C}" type="presOf" srcId="{50A6CC9A-5308-47EC-BFAA-66428BA8E3B2}" destId="{9F338543-3204-4CF7-8886-1EA337EA56C4}" srcOrd="0" destOrd="0" presId="urn:microsoft.com/office/officeart/2008/layout/SquareAccentList"/>
    <dgm:cxn modelId="{C0029B8C-6F81-44F6-B7FC-C28C5D9997F8}" srcId="{314584A7-45F2-4D6F-8418-6F92057E4737}" destId="{BCA01753-9908-47C5-8EDC-162232C02BFF}" srcOrd="1" destOrd="0" parTransId="{C842638D-D366-4480-9A54-9142D7BE2449}" sibTransId="{C218D17D-C561-4F25-907C-7645C9D74C93}"/>
    <dgm:cxn modelId="{A2E76B8C-B0AA-47B2-B160-521A8F91A6C9}" srcId="{314584A7-45F2-4D6F-8418-6F92057E4737}" destId="{671E2113-571F-4A77-8544-64884B51422E}" srcOrd="0" destOrd="0" parTransId="{C0428874-11D9-4708-9BE1-5155409AE443}" sibTransId="{5C3B25E7-0CF4-4DA2-B707-3D2E6262D105}"/>
    <dgm:cxn modelId="{432008D5-8DF6-4AB9-8F01-464878E42478}" srcId="{BCA01753-9908-47C5-8EDC-162232C02BFF}" destId="{B263256E-A9A1-45B5-8602-97EB0173AAB5}" srcOrd="2" destOrd="0" parTransId="{3661159C-F9E0-4800-B044-CD5A1C218C50}" sibTransId="{2609C2C7-6EDA-4FBB-8BD5-B3F7E4504E93}"/>
    <dgm:cxn modelId="{6CBC44FF-8A67-4EAC-A1EF-B9056623615C}" srcId="{BCA01753-9908-47C5-8EDC-162232C02BFF}" destId="{042B6565-F7B7-4959-B4EE-210453859121}" srcOrd="0" destOrd="0" parTransId="{15CA0309-7A67-47CF-829C-DCEB175D39A9}" sibTransId="{74FB2F7A-4AEC-433C-8319-2E7282857F0E}"/>
    <dgm:cxn modelId="{B5D39EF7-7FE0-427A-B0E5-2029617A81FF}" type="presOf" srcId="{B263256E-A9A1-45B5-8602-97EB0173AAB5}" destId="{B434CA78-7B53-434B-A268-7334A804B689}" srcOrd="0" destOrd="0" presId="urn:microsoft.com/office/officeart/2008/layout/SquareAccentList"/>
    <dgm:cxn modelId="{11F77B3D-DF03-4D1C-A259-F413E4A44647}" type="presParOf" srcId="{5BB10A65-F0EE-450E-A3DE-FA520E66ABDF}" destId="{829AEA6C-4353-48F6-9DC1-31EA82BFC5AA}" srcOrd="0" destOrd="0" presId="urn:microsoft.com/office/officeart/2008/layout/SquareAccentList"/>
    <dgm:cxn modelId="{21638278-BED4-4B13-8D9C-8DD750CE9462}" type="presParOf" srcId="{829AEA6C-4353-48F6-9DC1-31EA82BFC5AA}" destId="{01187627-7291-4488-8F69-C97E5C43FFC1}" srcOrd="0" destOrd="0" presId="urn:microsoft.com/office/officeart/2008/layout/SquareAccentList"/>
    <dgm:cxn modelId="{D08E635F-EA65-41D0-9E28-93AE1FD3D783}" type="presParOf" srcId="{01187627-7291-4488-8F69-C97E5C43FFC1}" destId="{076DAD38-B2BF-4DA2-B56A-BCAB7877947E}" srcOrd="0" destOrd="0" presId="urn:microsoft.com/office/officeart/2008/layout/SquareAccentList"/>
    <dgm:cxn modelId="{24F5186E-0E67-4D03-8DA4-753F0EF5774C}" type="presParOf" srcId="{01187627-7291-4488-8F69-C97E5C43FFC1}" destId="{5A2E4C7F-1462-46B1-9E80-28576AC6EB6B}" srcOrd="1" destOrd="0" presId="urn:microsoft.com/office/officeart/2008/layout/SquareAccentList"/>
    <dgm:cxn modelId="{A7B5D184-0274-4C0B-882B-C35193AC6847}" type="presParOf" srcId="{01187627-7291-4488-8F69-C97E5C43FFC1}" destId="{DA7FFC45-5939-4C1C-A28C-914ED0E531A6}" srcOrd="2" destOrd="0" presId="urn:microsoft.com/office/officeart/2008/layout/SquareAccentList"/>
    <dgm:cxn modelId="{6A1F6286-7DED-4E92-8E5C-55DB99F0DF2B}" type="presParOf" srcId="{829AEA6C-4353-48F6-9DC1-31EA82BFC5AA}" destId="{82B1B641-2EF7-4052-B0E7-4B755FF1EFCA}" srcOrd="1" destOrd="0" presId="urn:microsoft.com/office/officeart/2008/layout/SquareAccentList"/>
    <dgm:cxn modelId="{CCB944F7-01B3-47B2-92F8-B9652BE5270A}" type="presParOf" srcId="{82B1B641-2EF7-4052-B0E7-4B755FF1EFCA}" destId="{2B041CB9-8ED7-467E-A2A3-433D55DB4751}" srcOrd="0" destOrd="0" presId="urn:microsoft.com/office/officeart/2008/layout/SquareAccentList"/>
    <dgm:cxn modelId="{566039FB-7BFD-410B-9E6E-099881AB6517}" type="presParOf" srcId="{2B041CB9-8ED7-467E-A2A3-433D55DB4751}" destId="{2139A4CC-8C6B-4520-BBAA-E7C3F940535C}" srcOrd="0" destOrd="0" presId="urn:microsoft.com/office/officeart/2008/layout/SquareAccentList"/>
    <dgm:cxn modelId="{53A9F7FE-83C8-4E0A-B41F-F64A9B2BFFAF}" type="presParOf" srcId="{2B041CB9-8ED7-467E-A2A3-433D55DB4751}" destId="{BC96E1AB-4A07-4509-A672-FA86C90B6DFF}" srcOrd="1" destOrd="0" presId="urn:microsoft.com/office/officeart/2008/layout/SquareAccentList"/>
    <dgm:cxn modelId="{2E2A8A10-54F0-4EA9-ACFC-D7EDD46A5B09}" type="presParOf" srcId="{82B1B641-2EF7-4052-B0E7-4B755FF1EFCA}" destId="{23D9572E-3F9B-4545-B5E7-58C88DB7EB87}" srcOrd="1" destOrd="0" presId="urn:microsoft.com/office/officeart/2008/layout/SquareAccentList"/>
    <dgm:cxn modelId="{3545B676-42EC-4F95-AC9F-A9403F5E5213}" type="presParOf" srcId="{23D9572E-3F9B-4545-B5E7-58C88DB7EB87}" destId="{89EEAA08-A458-4727-81EF-864E573E36D5}" srcOrd="0" destOrd="0" presId="urn:microsoft.com/office/officeart/2008/layout/SquareAccentList"/>
    <dgm:cxn modelId="{2CA0C736-DECD-4DB2-A5C9-5FD29E7AAAA1}" type="presParOf" srcId="{23D9572E-3F9B-4545-B5E7-58C88DB7EB87}" destId="{FCCD8F29-AD26-4B22-B07F-6B846EBA9751}" srcOrd="1" destOrd="0" presId="urn:microsoft.com/office/officeart/2008/layout/SquareAccentList"/>
    <dgm:cxn modelId="{0840F67D-ACA8-4EBD-AB6C-3573566C8618}" type="presParOf" srcId="{82B1B641-2EF7-4052-B0E7-4B755FF1EFCA}" destId="{8A3D2B71-FA83-476C-8C1A-9B92AA3D0C8D}" srcOrd="2" destOrd="0" presId="urn:microsoft.com/office/officeart/2008/layout/SquareAccentList"/>
    <dgm:cxn modelId="{16EAA0FF-E656-4345-8932-797806E1D861}" type="presParOf" srcId="{8A3D2B71-FA83-476C-8C1A-9B92AA3D0C8D}" destId="{7EA061CE-AB17-4FEC-81B9-3EE8264C2C9A}" srcOrd="0" destOrd="0" presId="urn:microsoft.com/office/officeart/2008/layout/SquareAccentList"/>
    <dgm:cxn modelId="{5DD189F1-8AD2-42B1-9BC8-FAB3AAD0B662}" type="presParOf" srcId="{8A3D2B71-FA83-476C-8C1A-9B92AA3D0C8D}" destId="{DC19BF77-A208-492D-84F5-FD263D28E0AE}" srcOrd="1" destOrd="0" presId="urn:microsoft.com/office/officeart/2008/layout/SquareAccentList"/>
    <dgm:cxn modelId="{DC4D467B-611D-4BF9-9833-DE26CF262EC7}" type="presParOf" srcId="{5BB10A65-F0EE-450E-A3DE-FA520E66ABDF}" destId="{E2577FED-EEA5-4823-9F56-643AE5E153F7}" srcOrd="1" destOrd="0" presId="urn:microsoft.com/office/officeart/2008/layout/SquareAccentList"/>
    <dgm:cxn modelId="{89B5AC3B-30A1-465A-9E9B-B134E2D8B5A0}" type="presParOf" srcId="{E2577FED-EEA5-4823-9F56-643AE5E153F7}" destId="{B6A04B99-CA26-4918-929F-ABF6054BC233}" srcOrd="0" destOrd="0" presId="urn:microsoft.com/office/officeart/2008/layout/SquareAccentList"/>
    <dgm:cxn modelId="{14DEA670-8AB9-4B85-A722-54EC7E571E93}" type="presParOf" srcId="{B6A04B99-CA26-4918-929F-ABF6054BC233}" destId="{A220B96B-DB2B-4E27-A04E-CBC2052FB932}" srcOrd="0" destOrd="0" presId="urn:microsoft.com/office/officeart/2008/layout/SquareAccentList"/>
    <dgm:cxn modelId="{63418180-DC48-47F2-AA7D-A39A9A50BD02}" type="presParOf" srcId="{B6A04B99-CA26-4918-929F-ABF6054BC233}" destId="{FCF71E53-0F19-49F0-9B09-796FBBAC3D31}" srcOrd="1" destOrd="0" presId="urn:microsoft.com/office/officeart/2008/layout/SquareAccentList"/>
    <dgm:cxn modelId="{DE0BC136-F142-44E7-8180-7B31A2F582A3}" type="presParOf" srcId="{B6A04B99-CA26-4918-929F-ABF6054BC233}" destId="{4F039D6D-1EC9-48C2-8888-49662352C2AB}" srcOrd="2" destOrd="0" presId="urn:microsoft.com/office/officeart/2008/layout/SquareAccentList"/>
    <dgm:cxn modelId="{DAEFE7AB-5061-424E-993A-8C5D4806C20C}" type="presParOf" srcId="{E2577FED-EEA5-4823-9F56-643AE5E153F7}" destId="{A001F60A-82C9-4467-87EE-3369EEFA4C4E}" srcOrd="1" destOrd="0" presId="urn:microsoft.com/office/officeart/2008/layout/SquareAccentList"/>
    <dgm:cxn modelId="{E45F60E6-9C8F-4EA1-889F-4E7BB8AFF051}" type="presParOf" srcId="{A001F60A-82C9-4467-87EE-3369EEFA4C4E}" destId="{784B5FCB-7DF0-475F-AFE7-4930B3BCCA87}" srcOrd="0" destOrd="0" presId="urn:microsoft.com/office/officeart/2008/layout/SquareAccentList"/>
    <dgm:cxn modelId="{A9744FB9-2C42-4660-9B2C-BFFAD241BBA6}" type="presParOf" srcId="{784B5FCB-7DF0-475F-AFE7-4930B3BCCA87}" destId="{27F2999A-D55A-41F4-9229-3FD9039CFF4E}" srcOrd="0" destOrd="0" presId="urn:microsoft.com/office/officeart/2008/layout/SquareAccentList"/>
    <dgm:cxn modelId="{83A2A87E-DCFB-4EB1-ABF5-15BCDAB315BD}" type="presParOf" srcId="{784B5FCB-7DF0-475F-AFE7-4930B3BCCA87}" destId="{A1859810-1B23-47A8-8A33-4EED9703E419}" srcOrd="1" destOrd="0" presId="urn:microsoft.com/office/officeart/2008/layout/SquareAccentList"/>
    <dgm:cxn modelId="{63DC6C47-89D8-484E-ACA7-7B9F4C2B5FBD}" type="presParOf" srcId="{A001F60A-82C9-4467-87EE-3369EEFA4C4E}" destId="{0C4C9810-8073-4E4F-9582-A9D6017C7D8C}" srcOrd="1" destOrd="0" presId="urn:microsoft.com/office/officeart/2008/layout/SquareAccentList"/>
    <dgm:cxn modelId="{80F21F47-3CDC-4206-9691-B682EC815D31}" type="presParOf" srcId="{0C4C9810-8073-4E4F-9582-A9D6017C7D8C}" destId="{C7ED7583-3E2D-4FD4-A293-77AF2D818240}" srcOrd="0" destOrd="0" presId="urn:microsoft.com/office/officeart/2008/layout/SquareAccentList"/>
    <dgm:cxn modelId="{05FBC53F-3F41-40C7-803E-9B6A1368D6D0}" type="presParOf" srcId="{0C4C9810-8073-4E4F-9582-A9D6017C7D8C}" destId="{9F338543-3204-4CF7-8886-1EA337EA56C4}" srcOrd="1" destOrd="0" presId="urn:microsoft.com/office/officeart/2008/layout/SquareAccentList"/>
    <dgm:cxn modelId="{875F7F58-2191-4098-826F-D268CD83B641}" type="presParOf" srcId="{A001F60A-82C9-4467-87EE-3369EEFA4C4E}" destId="{C61142DB-43E6-4C56-A9BD-0BE63D8FBAEC}" srcOrd="2" destOrd="0" presId="urn:microsoft.com/office/officeart/2008/layout/SquareAccentList"/>
    <dgm:cxn modelId="{DA56325C-0B1E-401A-9ECE-3C520A1061D0}" type="presParOf" srcId="{C61142DB-43E6-4C56-A9BD-0BE63D8FBAEC}" destId="{EE24464F-E04A-43BD-B108-B79313800017}" srcOrd="0" destOrd="0" presId="urn:microsoft.com/office/officeart/2008/layout/SquareAccentList"/>
    <dgm:cxn modelId="{20902FC6-AF53-4E03-A5F4-D8C4B5EC97D0}" type="presParOf" srcId="{C61142DB-43E6-4C56-A9BD-0BE63D8FBAEC}" destId="{B434CA78-7B53-434B-A268-7334A804B689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FEF353-C802-4539-8EB9-B307AB146CD1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E244677-75D4-43B3-B8CB-76D91A8237E0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677877A4-3992-424E-B895-FC25363BAA0C}" type="parTrans" cxnId="{A9E6036D-FE78-43B9-96D5-E3E69F931663}">
      <dgm:prSet/>
      <dgm:spPr/>
      <dgm:t>
        <a:bodyPr/>
        <a:lstStyle/>
        <a:p>
          <a:endParaRPr lang="hr-HR"/>
        </a:p>
      </dgm:t>
    </dgm:pt>
    <dgm:pt modelId="{56CE2C3C-FAED-4F4A-93B6-E936A9CBE0F1}" type="sibTrans" cxnId="{A9E6036D-FE78-43B9-96D5-E3E69F931663}">
      <dgm:prSet/>
      <dgm:spPr/>
      <dgm:t>
        <a:bodyPr/>
        <a:lstStyle/>
        <a:p>
          <a:endParaRPr lang="hr-HR"/>
        </a:p>
      </dgm:t>
    </dgm:pt>
    <dgm:pt modelId="{7AD830AA-5BA1-482D-B315-761CC45DC787}">
      <dgm:prSet phldrT="[Tekst]"/>
      <dgm:spPr/>
      <dgm:t>
        <a:bodyPr/>
        <a:lstStyle/>
        <a:p>
          <a:r>
            <a:rPr lang="hr-HR" dirty="0" smtClean="0"/>
            <a:t>salata</a:t>
          </a:r>
          <a:endParaRPr lang="hr-HR" dirty="0"/>
        </a:p>
      </dgm:t>
    </dgm:pt>
    <dgm:pt modelId="{EE48F989-07A5-49FD-9DBA-A22E7DFEF433}" type="parTrans" cxnId="{8166A671-E2DE-47D8-B4C1-EFA718944587}">
      <dgm:prSet/>
      <dgm:spPr/>
      <dgm:t>
        <a:bodyPr/>
        <a:lstStyle/>
        <a:p>
          <a:endParaRPr lang="hr-HR"/>
        </a:p>
      </dgm:t>
    </dgm:pt>
    <dgm:pt modelId="{E7C2E2BA-735D-4371-B0E9-608EE7343B0C}" type="sibTrans" cxnId="{8166A671-E2DE-47D8-B4C1-EFA718944587}">
      <dgm:prSet/>
      <dgm:spPr/>
      <dgm:t>
        <a:bodyPr/>
        <a:lstStyle/>
        <a:p>
          <a:endParaRPr lang="hr-HR"/>
        </a:p>
      </dgm:t>
    </dgm:pt>
    <dgm:pt modelId="{A896DC08-F6EE-490C-84ED-6EC0361F5059}">
      <dgm:prSet phldrT="[Tekst]"/>
      <dgm:spPr/>
      <dgm:t>
        <a:bodyPr/>
        <a:lstStyle/>
        <a:p>
          <a:r>
            <a:rPr lang="hr-HR" dirty="0" smtClean="0"/>
            <a:t>redovna cijena: 1,19€</a:t>
          </a:r>
          <a:endParaRPr lang="hr-HR" dirty="0"/>
        </a:p>
      </dgm:t>
    </dgm:pt>
    <dgm:pt modelId="{DFA093C1-9561-4DEF-BB08-F1B86FC35134}" type="parTrans" cxnId="{E9F2D296-F9B0-416A-A583-7D0207B59E14}">
      <dgm:prSet/>
      <dgm:spPr/>
      <dgm:t>
        <a:bodyPr/>
        <a:lstStyle/>
        <a:p>
          <a:endParaRPr lang="hr-HR"/>
        </a:p>
      </dgm:t>
    </dgm:pt>
    <dgm:pt modelId="{9EA5A9AF-C58B-40D5-8AE0-EA0C120A958A}" type="sibTrans" cxnId="{E9F2D296-F9B0-416A-A583-7D0207B59E14}">
      <dgm:prSet/>
      <dgm:spPr/>
      <dgm:t>
        <a:bodyPr/>
        <a:lstStyle/>
        <a:p>
          <a:endParaRPr lang="hr-HR"/>
        </a:p>
      </dgm:t>
    </dgm:pt>
    <dgm:pt modelId="{2D2D6B1D-0C77-4BA5-988B-F18F45BD6296}">
      <dgm:prSet phldrT="[Tekst]"/>
      <dgm:spPr/>
      <dgm:t>
        <a:bodyPr/>
        <a:lstStyle/>
        <a:p>
          <a:r>
            <a:rPr lang="hr-HR" dirty="0" smtClean="0"/>
            <a:t>cijena na sniženju: 0,89€</a:t>
          </a:r>
          <a:endParaRPr lang="hr-HR" dirty="0"/>
        </a:p>
      </dgm:t>
    </dgm:pt>
    <dgm:pt modelId="{90AC68DF-723C-4159-A471-655FEF41A5ED}" type="parTrans" cxnId="{324A6576-87B0-4BA2-8289-EB85386E1986}">
      <dgm:prSet/>
      <dgm:spPr/>
      <dgm:t>
        <a:bodyPr/>
        <a:lstStyle/>
        <a:p>
          <a:endParaRPr lang="hr-HR"/>
        </a:p>
      </dgm:t>
    </dgm:pt>
    <dgm:pt modelId="{7424AC00-1698-4300-8E49-80AED5D19D8F}" type="sibTrans" cxnId="{324A6576-87B0-4BA2-8289-EB85386E1986}">
      <dgm:prSet/>
      <dgm:spPr/>
      <dgm:t>
        <a:bodyPr/>
        <a:lstStyle/>
        <a:p>
          <a:endParaRPr lang="hr-HR"/>
        </a:p>
      </dgm:t>
    </dgm:pt>
    <dgm:pt modelId="{9446D63D-17AD-4802-80F6-764BCA4F8020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6221B131-3327-48F6-BA32-6C0070A3121F}" type="parTrans" cxnId="{8F27EF2A-1FAF-48B9-9B95-B959B41598D6}">
      <dgm:prSet/>
      <dgm:spPr/>
      <dgm:t>
        <a:bodyPr/>
        <a:lstStyle/>
        <a:p>
          <a:endParaRPr lang="hr-HR"/>
        </a:p>
      </dgm:t>
    </dgm:pt>
    <dgm:pt modelId="{3CE30BE6-8CFC-465C-99BE-EC259DCAE0D3}" type="sibTrans" cxnId="{8F27EF2A-1FAF-48B9-9B95-B959B41598D6}">
      <dgm:prSet/>
      <dgm:spPr/>
      <dgm:t>
        <a:bodyPr/>
        <a:lstStyle/>
        <a:p>
          <a:endParaRPr lang="hr-HR"/>
        </a:p>
      </dgm:t>
    </dgm:pt>
    <dgm:pt modelId="{69175B7D-3D0A-475F-A817-B56A79FF2367}">
      <dgm:prSet phldrT="[Tekst]"/>
      <dgm:spPr/>
      <dgm:t>
        <a:bodyPr/>
        <a:lstStyle/>
        <a:p>
          <a:r>
            <a:rPr lang="hr-HR" dirty="0" smtClean="0"/>
            <a:t>salata</a:t>
          </a:r>
          <a:endParaRPr lang="hr-HR" dirty="0"/>
        </a:p>
      </dgm:t>
    </dgm:pt>
    <dgm:pt modelId="{BDB9DBB6-6D50-45EA-91D1-56C2C9AB23C3}" type="parTrans" cxnId="{D2DC486F-C223-4AFC-A77D-EB14EA6E67E5}">
      <dgm:prSet/>
      <dgm:spPr/>
      <dgm:t>
        <a:bodyPr/>
        <a:lstStyle/>
        <a:p>
          <a:endParaRPr lang="hr-HR"/>
        </a:p>
      </dgm:t>
    </dgm:pt>
    <dgm:pt modelId="{ED6B0DE1-D5C5-42B5-9D07-D65E49F62D20}" type="sibTrans" cxnId="{D2DC486F-C223-4AFC-A77D-EB14EA6E67E5}">
      <dgm:prSet/>
      <dgm:spPr/>
      <dgm:t>
        <a:bodyPr/>
        <a:lstStyle/>
        <a:p>
          <a:endParaRPr lang="hr-HR"/>
        </a:p>
      </dgm:t>
    </dgm:pt>
    <dgm:pt modelId="{9364EE0C-E1C3-49F4-823C-999F0E7FC557}">
      <dgm:prSet/>
      <dgm:spPr/>
      <dgm:t>
        <a:bodyPr/>
        <a:lstStyle/>
        <a:p>
          <a:r>
            <a:rPr lang="hr-HR" dirty="0" smtClean="0"/>
            <a:t>redovna cijena: 1,29€</a:t>
          </a:r>
          <a:endParaRPr lang="hr-HR" dirty="0"/>
        </a:p>
      </dgm:t>
    </dgm:pt>
    <dgm:pt modelId="{76D5E406-3B89-481F-95A3-D27FE64E74B7}" type="sibTrans" cxnId="{B7B74627-F794-4FF0-9BE9-E4CF0BAB24B3}">
      <dgm:prSet/>
      <dgm:spPr/>
      <dgm:t>
        <a:bodyPr/>
        <a:lstStyle/>
        <a:p>
          <a:endParaRPr lang="hr-HR"/>
        </a:p>
      </dgm:t>
    </dgm:pt>
    <dgm:pt modelId="{322BFDDD-C589-4A5A-9E8F-EA2D0FE1D207}" type="parTrans" cxnId="{B7B74627-F794-4FF0-9BE9-E4CF0BAB24B3}">
      <dgm:prSet/>
      <dgm:spPr/>
      <dgm:t>
        <a:bodyPr/>
        <a:lstStyle/>
        <a:p>
          <a:endParaRPr lang="hr-HR"/>
        </a:p>
      </dgm:t>
    </dgm:pt>
    <dgm:pt modelId="{66509898-A36A-49CF-A4F3-8D50E76E0CEF}">
      <dgm:prSet/>
      <dgm:spPr/>
      <dgm:t>
        <a:bodyPr/>
        <a:lstStyle/>
        <a:p>
          <a:r>
            <a:rPr lang="hr-HR" dirty="0" smtClean="0"/>
            <a:t>cijena na sniženju: 0,89€</a:t>
          </a:r>
          <a:endParaRPr lang="hr-HR" dirty="0"/>
        </a:p>
      </dgm:t>
    </dgm:pt>
    <dgm:pt modelId="{65F6CAAD-1327-4DCB-8D0A-0B13739350A9}" type="parTrans" cxnId="{A63B0DF2-F980-4DC5-9025-26B4F831CD8F}">
      <dgm:prSet/>
      <dgm:spPr/>
      <dgm:t>
        <a:bodyPr/>
        <a:lstStyle/>
        <a:p>
          <a:endParaRPr lang="hr-HR"/>
        </a:p>
      </dgm:t>
    </dgm:pt>
    <dgm:pt modelId="{C69D29F7-47A3-4789-9F4A-EE31947B26CC}" type="sibTrans" cxnId="{A63B0DF2-F980-4DC5-9025-26B4F831CD8F}">
      <dgm:prSet/>
      <dgm:spPr/>
      <dgm:t>
        <a:bodyPr/>
        <a:lstStyle/>
        <a:p>
          <a:endParaRPr lang="hr-HR"/>
        </a:p>
      </dgm:t>
    </dgm:pt>
    <dgm:pt modelId="{2CDC045F-E5BF-4B3E-B254-0FEA189212B1}" type="pres">
      <dgm:prSet presAssocID="{81FEF353-C802-4539-8EB9-B307AB146CD1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5370B9C6-CDBA-453D-B704-BD78986935DA}" type="pres">
      <dgm:prSet presAssocID="{AE244677-75D4-43B3-B8CB-76D91A8237E0}" presName="root" presStyleCnt="0">
        <dgm:presLayoutVars>
          <dgm:chMax/>
          <dgm:chPref/>
        </dgm:presLayoutVars>
      </dgm:prSet>
      <dgm:spPr/>
    </dgm:pt>
    <dgm:pt modelId="{137F769F-7CD5-42E9-923B-235F01D391B3}" type="pres">
      <dgm:prSet presAssocID="{AE244677-75D4-43B3-B8CB-76D91A8237E0}" presName="rootComposite" presStyleCnt="0">
        <dgm:presLayoutVars/>
      </dgm:prSet>
      <dgm:spPr/>
    </dgm:pt>
    <dgm:pt modelId="{EA56F395-B1A9-4E3D-AEE6-F73DFBF113A7}" type="pres">
      <dgm:prSet presAssocID="{AE244677-75D4-43B3-B8CB-76D91A8237E0}" presName="ParentAccent" presStyleLbl="alignNode1" presStyleIdx="0" presStyleCnt="2"/>
      <dgm:spPr/>
    </dgm:pt>
    <dgm:pt modelId="{524AFFF8-5FC0-4F78-A4C7-EDD651662607}" type="pres">
      <dgm:prSet presAssocID="{AE244677-75D4-43B3-B8CB-76D91A8237E0}" presName="ParentSmallAccent" presStyleLbl="fgAcc1" presStyleIdx="0" presStyleCnt="2"/>
      <dgm:spPr/>
    </dgm:pt>
    <dgm:pt modelId="{DF724B8E-2A6D-4CEA-B895-FE86CF9828B5}" type="pres">
      <dgm:prSet presAssocID="{AE244677-75D4-43B3-B8CB-76D91A8237E0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9641AC9-2B15-435B-B9A2-DF4B3D46C6F7}" type="pres">
      <dgm:prSet presAssocID="{AE244677-75D4-43B3-B8CB-76D91A8237E0}" presName="childShape" presStyleCnt="0">
        <dgm:presLayoutVars>
          <dgm:chMax val="0"/>
          <dgm:chPref val="0"/>
        </dgm:presLayoutVars>
      </dgm:prSet>
      <dgm:spPr/>
    </dgm:pt>
    <dgm:pt modelId="{341D503E-A2B7-4451-93B8-D8F336AA2F15}" type="pres">
      <dgm:prSet presAssocID="{7AD830AA-5BA1-482D-B315-761CC45DC787}" presName="childComposite" presStyleCnt="0">
        <dgm:presLayoutVars>
          <dgm:chMax val="0"/>
          <dgm:chPref val="0"/>
        </dgm:presLayoutVars>
      </dgm:prSet>
      <dgm:spPr/>
    </dgm:pt>
    <dgm:pt modelId="{397A5B35-E955-4BD3-950E-AA5056DAA22D}" type="pres">
      <dgm:prSet presAssocID="{7AD830AA-5BA1-482D-B315-761CC45DC787}" presName="ChildAccent" presStyleLbl="solidFgAcc1" presStyleIdx="0" presStyleCnt="6"/>
      <dgm:spPr/>
    </dgm:pt>
    <dgm:pt modelId="{1E952C68-F1C2-4D2D-83BE-D63AED0A2ABE}" type="pres">
      <dgm:prSet presAssocID="{7AD830AA-5BA1-482D-B315-761CC45DC787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E650D7F-0896-4E98-A85D-703AD7637A7A}" type="pres">
      <dgm:prSet presAssocID="{A896DC08-F6EE-490C-84ED-6EC0361F5059}" presName="childComposite" presStyleCnt="0">
        <dgm:presLayoutVars>
          <dgm:chMax val="0"/>
          <dgm:chPref val="0"/>
        </dgm:presLayoutVars>
      </dgm:prSet>
      <dgm:spPr/>
    </dgm:pt>
    <dgm:pt modelId="{668D9FC4-F57B-4070-BE94-05D520216F66}" type="pres">
      <dgm:prSet presAssocID="{A896DC08-F6EE-490C-84ED-6EC0361F5059}" presName="ChildAccent" presStyleLbl="solidFgAcc1" presStyleIdx="1" presStyleCnt="6"/>
      <dgm:spPr/>
    </dgm:pt>
    <dgm:pt modelId="{778E0BCB-8C45-4FA6-BD3C-92C2529F1BB0}" type="pres">
      <dgm:prSet presAssocID="{A896DC08-F6EE-490C-84ED-6EC0361F5059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A237184-6623-46F2-9C22-3AD2DF8EF903}" type="pres">
      <dgm:prSet presAssocID="{2D2D6B1D-0C77-4BA5-988B-F18F45BD6296}" presName="childComposite" presStyleCnt="0">
        <dgm:presLayoutVars>
          <dgm:chMax val="0"/>
          <dgm:chPref val="0"/>
        </dgm:presLayoutVars>
      </dgm:prSet>
      <dgm:spPr/>
    </dgm:pt>
    <dgm:pt modelId="{38D88D7F-8055-419B-9714-FD0B61F6B536}" type="pres">
      <dgm:prSet presAssocID="{2D2D6B1D-0C77-4BA5-988B-F18F45BD6296}" presName="ChildAccent" presStyleLbl="solidFgAcc1" presStyleIdx="2" presStyleCnt="6"/>
      <dgm:spPr/>
    </dgm:pt>
    <dgm:pt modelId="{6FB973D2-2C14-417B-A6F6-B6BC4CF1AEF0}" type="pres">
      <dgm:prSet presAssocID="{2D2D6B1D-0C77-4BA5-988B-F18F45BD6296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C6CACB8-35B1-42F7-832F-F50736CD378F}" type="pres">
      <dgm:prSet presAssocID="{9446D63D-17AD-4802-80F6-764BCA4F8020}" presName="root" presStyleCnt="0">
        <dgm:presLayoutVars>
          <dgm:chMax/>
          <dgm:chPref/>
        </dgm:presLayoutVars>
      </dgm:prSet>
      <dgm:spPr/>
    </dgm:pt>
    <dgm:pt modelId="{47A4DC9D-F37E-49BC-8C52-984BA7EB6AC7}" type="pres">
      <dgm:prSet presAssocID="{9446D63D-17AD-4802-80F6-764BCA4F8020}" presName="rootComposite" presStyleCnt="0">
        <dgm:presLayoutVars/>
      </dgm:prSet>
      <dgm:spPr/>
    </dgm:pt>
    <dgm:pt modelId="{8904267E-09EB-41F9-B165-746421064C6E}" type="pres">
      <dgm:prSet presAssocID="{9446D63D-17AD-4802-80F6-764BCA4F8020}" presName="ParentAccent" presStyleLbl="alignNode1" presStyleIdx="1" presStyleCnt="2"/>
      <dgm:spPr/>
    </dgm:pt>
    <dgm:pt modelId="{39B9272E-82A7-4BBA-951C-26BD9B1C148C}" type="pres">
      <dgm:prSet presAssocID="{9446D63D-17AD-4802-80F6-764BCA4F8020}" presName="ParentSmallAccent" presStyleLbl="fgAcc1" presStyleIdx="1" presStyleCnt="2"/>
      <dgm:spPr/>
    </dgm:pt>
    <dgm:pt modelId="{2FAF158B-F3F4-4FD8-B305-84F45A662304}" type="pres">
      <dgm:prSet presAssocID="{9446D63D-17AD-4802-80F6-764BCA4F8020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6A3D2AE-D578-44E8-B3BA-7025368FCB7D}" type="pres">
      <dgm:prSet presAssocID="{9446D63D-17AD-4802-80F6-764BCA4F8020}" presName="childShape" presStyleCnt="0">
        <dgm:presLayoutVars>
          <dgm:chMax val="0"/>
          <dgm:chPref val="0"/>
        </dgm:presLayoutVars>
      </dgm:prSet>
      <dgm:spPr/>
    </dgm:pt>
    <dgm:pt modelId="{B78D213D-462A-4100-A9A8-A679069CE292}" type="pres">
      <dgm:prSet presAssocID="{69175B7D-3D0A-475F-A817-B56A79FF2367}" presName="childComposite" presStyleCnt="0">
        <dgm:presLayoutVars>
          <dgm:chMax val="0"/>
          <dgm:chPref val="0"/>
        </dgm:presLayoutVars>
      </dgm:prSet>
      <dgm:spPr/>
    </dgm:pt>
    <dgm:pt modelId="{CCB54F6D-5342-472C-B61D-0B19934B0A6B}" type="pres">
      <dgm:prSet presAssocID="{69175B7D-3D0A-475F-A817-B56A79FF2367}" presName="ChildAccent" presStyleLbl="solidFgAcc1" presStyleIdx="3" presStyleCnt="6"/>
      <dgm:spPr/>
    </dgm:pt>
    <dgm:pt modelId="{4B943563-307D-4B40-8936-94294D5EDC4D}" type="pres">
      <dgm:prSet presAssocID="{69175B7D-3D0A-475F-A817-B56A79FF2367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A3D8D0A-D92C-49EC-888A-AA654C53A751}" type="pres">
      <dgm:prSet presAssocID="{9364EE0C-E1C3-49F4-823C-999F0E7FC557}" presName="childComposite" presStyleCnt="0">
        <dgm:presLayoutVars>
          <dgm:chMax val="0"/>
          <dgm:chPref val="0"/>
        </dgm:presLayoutVars>
      </dgm:prSet>
      <dgm:spPr/>
    </dgm:pt>
    <dgm:pt modelId="{216B7FCA-4169-4334-92AC-87E089126E39}" type="pres">
      <dgm:prSet presAssocID="{9364EE0C-E1C3-49F4-823C-999F0E7FC557}" presName="ChildAccent" presStyleLbl="solidFgAcc1" presStyleIdx="4" presStyleCnt="6"/>
      <dgm:spPr/>
    </dgm:pt>
    <dgm:pt modelId="{71371722-600B-4FC6-A94E-420479A2E752}" type="pres">
      <dgm:prSet presAssocID="{9364EE0C-E1C3-49F4-823C-999F0E7FC557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A99D3C6-A280-406F-A57C-57ED3333E319}" type="pres">
      <dgm:prSet presAssocID="{66509898-A36A-49CF-A4F3-8D50E76E0CEF}" presName="childComposite" presStyleCnt="0">
        <dgm:presLayoutVars>
          <dgm:chMax val="0"/>
          <dgm:chPref val="0"/>
        </dgm:presLayoutVars>
      </dgm:prSet>
      <dgm:spPr/>
    </dgm:pt>
    <dgm:pt modelId="{15BDA61A-4C22-4542-96DF-56C8E0328D91}" type="pres">
      <dgm:prSet presAssocID="{66509898-A36A-49CF-A4F3-8D50E76E0CEF}" presName="ChildAccent" presStyleLbl="solidFgAcc1" presStyleIdx="5" presStyleCnt="6"/>
      <dgm:spPr/>
    </dgm:pt>
    <dgm:pt modelId="{65C40682-4E37-41F0-9CBB-39526D6B316F}" type="pres">
      <dgm:prSet presAssocID="{66509898-A36A-49CF-A4F3-8D50E76E0CEF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F376388-C74A-4DC1-B742-E2CC49555AA2}" type="presOf" srcId="{A896DC08-F6EE-490C-84ED-6EC0361F5059}" destId="{778E0BCB-8C45-4FA6-BD3C-92C2529F1BB0}" srcOrd="0" destOrd="0" presId="urn:microsoft.com/office/officeart/2008/layout/SquareAccentList"/>
    <dgm:cxn modelId="{D2DC486F-C223-4AFC-A77D-EB14EA6E67E5}" srcId="{9446D63D-17AD-4802-80F6-764BCA4F8020}" destId="{69175B7D-3D0A-475F-A817-B56A79FF2367}" srcOrd="0" destOrd="0" parTransId="{BDB9DBB6-6D50-45EA-91D1-56C2C9AB23C3}" sibTransId="{ED6B0DE1-D5C5-42B5-9D07-D65E49F62D20}"/>
    <dgm:cxn modelId="{A9E6036D-FE78-43B9-96D5-E3E69F931663}" srcId="{81FEF353-C802-4539-8EB9-B307AB146CD1}" destId="{AE244677-75D4-43B3-B8CB-76D91A8237E0}" srcOrd="0" destOrd="0" parTransId="{677877A4-3992-424E-B895-FC25363BAA0C}" sibTransId="{56CE2C3C-FAED-4F4A-93B6-E936A9CBE0F1}"/>
    <dgm:cxn modelId="{693B529D-AECC-4983-9DC8-EDDD0639F68A}" type="presOf" srcId="{AE244677-75D4-43B3-B8CB-76D91A8237E0}" destId="{DF724B8E-2A6D-4CEA-B895-FE86CF9828B5}" srcOrd="0" destOrd="0" presId="urn:microsoft.com/office/officeart/2008/layout/SquareAccentList"/>
    <dgm:cxn modelId="{B7B74627-F794-4FF0-9BE9-E4CF0BAB24B3}" srcId="{9446D63D-17AD-4802-80F6-764BCA4F8020}" destId="{9364EE0C-E1C3-49F4-823C-999F0E7FC557}" srcOrd="1" destOrd="0" parTransId="{322BFDDD-C589-4A5A-9E8F-EA2D0FE1D207}" sibTransId="{76D5E406-3B89-481F-95A3-D27FE64E74B7}"/>
    <dgm:cxn modelId="{FE9FF190-60B6-4C22-B4BA-F3D7B34B8A6D}" type="presOf" srcId="{7AD830AA-5BA1-482D-B315-761CC45DC787}" destId="{1E952C68-F1C2-4D2D-83BE-D63AED0A2ABE}" srcOrd="0" destOrd="0" presId="urn:microsoft.com/office/officeart/2008/layout/SquareAccentList"/>
    <dgm:cxn modelId="{AB7E8A2F-27CB-4711-A756-BEFF7E73768B}" type="presOf" srcId="{9364EE0C-E1C3-49F4-823C-999F0E7FC557}" destId="{71371722-600B-4FC6-A94E-420479A2E752}" srcOrd="0" destOrd="0" presId="urn:microsoft.com/office/officeart/2008/layout/SquareAccentList"/>
    <dgm:cxn modelId="{A80F0D6C-0600-4C1D-9FDE-A48EAEF50C7E}" type="presOf" srcId="{66509898-A36A-49CF-A4F3-8D50E76E0CEF}" destId="{65C40682-4E37-41F0-9CBB-39526D6B316F}" srcOrd="0" destOrd="0" presId="urn:microsoft.com/office/officeart/2008/layout/SquareAccentList"/>
    <dgm:cxn modelId="{A63B0DF2-F980-4DC5-9025-26B4F831CD8F}" srcId="{9446D63D-17AD-4802-80F6-764BCA4F8020}" destId="{66509898-A36A-49CF-A4F3-8D50E76E0CEF}" srcOrd="2" destOrd="0" parTransId="{65F6CAAD-1327-4DCB-8D0A-0B13739350A9}" sibTransId="{C69D29F7-47A3-4789-9F4A-EE31947B26CC}"/>
    <dgm:cxn modelId="{4A6D718A-1EA1-424E-92D9-11ECE7D34E0C}" type="presOf" srcId="{2D2D6B1D-0C77-4BA5-988B-F18F45BD6296}" destId="{6FB973D2-2C14-417B-A6F6-B6BC4CF1AEF0}" srcOrd="0" destOrd="0" presId="urn:microsoft.com/office/officeart/2008/layout/SquareAccentList"/>
    <dgm:cxn modelId="{54CBB8DB-D853-49F5-A2D6-1802F48F8B9C}" type="presOf" srcId="{69175B7D-3D0A-475F-A817-B56A79FF2367}" destId="{4B943563-307D-4B40-8936-94294D5EDC4D}" srcOrd="0" destOrd="0" presId="urn:microsoft.com/office/officeart/2008/layout/SquareAccentList"/>
    <dgm:cxn modelId="{8F27EF2A-1FAF-48B9-9B95-B959B41598D6}" srcId="{81FEF353-C802-4539-8EB9-B307AB146CD1}" destId="{9446D63D-17AD-4802-80F6-764BCA4F8020}" srcOrd="1" destOrd="0" parTransId="{6221B131-3327-48F6-BA32-6C0070A3121F}" sibTransId="{3CE30BE6-8CFC-465C-99BE-EC259DCAE0D3}"/>
    <dgm:cxn modelId="{324A6576-87B0-4BA2-8289-EB85386E1986}" srcId="{AE244677-75D4-43B3-B8CB-76D91A8237E0}" destId="{2D2D6B1D-0C77-4BA5-988B-F18F45BD6296}" srcOrd="2" destOrd="0" parTransId="{90AC68DF-723C-4159-A471-655FEF41A5ED}" sibTransId="{7424AC00-1698-4300-8E49-80AED5D19D8F}"/>
    <dgm:cxn modelId="{8166A671-E2DE-47D8-B4C1-EFA718944587}" srcId="{AE244677-75D4-43B3-B8CB-76D91A8237E0}" destId="{7AD830AA-5BA1-482D-B315-761CC45DC787}" srcOrd="0" destOrd="0" parTransId="{EE48F989-07A5-49FD-9DBA-A22E7DFEF433}" sibTransId="{E7C2E2BA-735D-4371-B0E9-608EE7343B0C}"/>
    <dgm:cxn modelId="{E9F2D296-F9B0-416A-A583-7D0207B59E14}" srcId="{AE244677-75D4-43B3-B8CB-76D91A8237E0}" destId="{A896DC08-F6EE-490C-84ED-6EC0361F5059}" srcOrd="1" destOrd="0" parTransId="{DFA093C1-9561-4DEF-BB08-F1B86FC35134}" sibTransId="{9EA5A9AF-C58B-40D5-8AE0-EA0C120A958A}"/>
    <dgm:cxn modelId="{4E880214-4180-49B0-9934-7E0D4823DE51}" type="presOf" srcId="{9446D63D-17AD-4802-80F6-764BCA4F8020}" destId="{2FAF158B-F3F4-4FD8-B305-84F45A662304}" srcOrd="0" destOrd="0" presId="urn:microsoft.com/office/officeart/2008/layout/SquareAccentList"/>
    <dgm:cxn modelId="{78A813EE-C115-4345-A4AB-ED73B3AD1187}" type="presOf" srcId="{81FEF353-C802-4539-8EB9-B307AB146CD1}" destId="{2CDC045F-E5BF-4B3E-B254-0FEA189212B1}" srcOrd="0" destOrd="0" presId="urn:microsoft.com/office/officeart/2008/layout/SquareAccentList"/>
    <dgm:cxn modelId="{9C9F6DD5-B990-436F-B591-23521CC97E73}" type="presParOf" srcId="{2CDC045F-E5BF-4B3E-B254-0FEA189212B1}" destId="{5370B9C6-CDBA-453D-B704-BD78986935DA}" srcOrd="0" destOrd="0" presId="urn:microsoft.com/office/officeart/2008/layout/SquareAccentList"/>
    <dgm:cxn modelId="{FCC3C25D-FA7F-47EB-B6E4-7D1CBA398D94}" type="presParOf" srcId="{5370B9C6-CDBA-453D-B704-BD78986935DA}" destId="{137F769F-7CD5-42E9-923B-235F01D391B3}" srcOrd="0" destOrd="0" presId="urn:microsoft.com/office/officeart/2008/layout/SquareAccentList"/>
    <dgm:cxn modelId="{F9B524A5-C510-4E73-8B5C-70FEF1D3C49E}" type="presParOf" srcId="{137F769F-7CD5-42E9-923B-235F01D391B3}" destId="{EA56F395-B1A9-4E3D-AEE6-F73DFBF113A7}" srcOrd="0" destOrd="0" presId="urn:microsoft.com/office/officeart/2008/layout/SquareAccentList"/>
    <dgm:cxn modelId="{61A84195-5706-40BB-B19F-C81A93F68B95}" type="presParOf" srcId="{137F769F-7CD5-42E9-923B-235F01D391B3}" destId="{524AFFF8-5FC0-4F78-A4C7-EDD651662607}" srcOrd="1" destOrd="0" presId="urn:microsoft.com/office/officeart/2008/layout/SquareAccentList"/>
    <dgm:cxn modelId="{EC26BC74-D3FA-4821-AEE4-08B4EF08576C}" type="presParOf" srcId="{137F769F-7CD5-42E9-923B-235F01D391B3}" destId="{DF724B8E-2A6D-4CEA-B895-FE86CF9828B5}" srcOrd="2" destOrd="0" presId="urn:microsoft.com/office/officeart/2008/layout/SquareAccentList"/>
    <dgm:cxn modelId="{DC16A8DC-91BD-4B8D-92A0-BC8ABA4AB973}" type="presParOf" srcId="{5370B9C6-CDBA-453D-B704-BD78986935DA}" destId="{E9641AC9-2B15-435B-B9A2-DF4B3D46C6F7}" srcOrd="1" destOrd="0" presId="urn:microsoft.com/office/officeart/2008/layout/SquareAccentList"/>
    <dgm:cxn modelId="{48557DB0-F246-40B8-8D0E-4B7F97AFD898}" type="presParOf" srcId="{E9641AC9-2B15-435B-B9A2-DF4B3D46C6F7}" destId="{341D503E-A2B7-4451-93B8-D8F336AA2F15}" srcOrd="0" destOrd="0" presId="urn:microsoft.com/office/officeart/2008/layout/SquareAccentList"/>
    <dgm:cxn modelId="{34CC7166-037F-4552-A0DB-41AE1E3D9811}" type="presParOf" srcId="{341D503E-A2B7-4451-93B8-D8F336AA2F15}" destId="{397A5B35-E955-4BD3-950E-AA5056DAA22D}" srcOrd="0" destOrd="0" presId="urn:microsoft.com/office/officeart/2008/layout/SquareAccentList"/>
    <dgm:cxn modelId="{415289F6-8C6F-4F54-ABB8-972179F678E8}" type="presParOf" srcId="{341D503E-A2B7-4451-93B8-D8F336AA2F15}" destId="{1E952C68-F1C2-4D2D-83BE-D63AED0A2ABE}" srcOrd="1" destOrd="0" presId="urn:microsoft.com/office/officeart/2008/layout/SquareAccentList"/>
    <dgm:cxn modelId="{8918AE3F-CE33-41DA-AC63-AB6C846AA032}" type="presParOf" srcId="{E9641AC9-2B15-435B-B9A2-DF4B3D46C6F7}" destId="{CE650D7F-0896-4E98-A85D-703AD7637A7A}" srcOrd="1" destOrd="0" presId="urn:microsoft.com/office/officeart/2008/layout/SquareAccentList"/>
    <dgm:cxn modelId="{17EC5767-697C-4D4F-ABD8-1ED5BBBD4FD6}" type="presParOf" srcId="{CE650D7F-0896-4E98-A85D-703AD7637A7A}" destId="{668D9FC4-F57B-4070-BE94-05D520216F66}" srcOrd="0" destOrd="0" presId="urn:microsoft.com/office/officeart/2008/layout/SquareAccentList"/>
    <dgm:cxn modelId="{E2D64AFF-EAB3-4336-89F0-503F10AA0A1B}" type="presParOf" srcId="{CE650D7F-0896-4E98-A85D-703AD7637A7A}" destId="{778E0BCB-8C45-4FA6-BD3C-92C2529F1BB0}" srcOrd="1" destOrd="0" presId="urn:microsoft.com/office/officeart/2008/layout/SquareAccentList"/>
    <dgm:cxn modelId="{32D01347-6D02-4DB6-B6E1-58CB4D0A0821}" type="presParOf" srcId="{E9641AC9-2B15-435B-B9A2-DF4B3D46C6F7}" destId="{4A237184-6623-46F2-9C22-3AD2DF8EF903}" srcOrd="2" destOrd="0" presId="urn:microsoft.com/office/officeart/2008/layout/SquareAccentList"/>
    <dgm:cxn modelId="{0EFB4517-556C-40F3-B969-F54622AB85DF}" type="presParOf" srcId="{4A237184-6623-46F2-9C22-3AD2DF8EF903}" destId="{38D88D7F-8055-419B-9714-FD0B61F6B536}" srcOrd="0" destOrd="0" presId="urn:microsoft.com/office/officeart/2008/layout/SquareAccentList"/>
    <dgm:cxn modelId="{DA062A4F-864E-4207-9934-D16A481894E5}" type="presParOf" srcId="{4A237184-6623-46F2-9C22-3AD2DF8EF903}" destId="{6FB973D2-2C14-417B-A6F6-B6BC4CF1AEF0}" srcOrd="1" destOrd="0" presId="urn:microsoft.com/office/officeart/2008/layout/SquareAccentList"/>
    <dgm:cxn modelId="{D1C2E5D1-CEA0-4676-907F-04DA6CC3B816}" type="presParOf" srcId="{2CDC045F-E5BF-4B3E-B254-0FEA189212B1}" destId="{9C6CACB8-35B1-42F7-832F-F50736CD378F}" srcOrd="1" destOrd="0" presId="urn:microsoft.com/office/officeart/2008/layout/SquareAccentList"/>
    <dgm:cxn modelId="{59F4D0EA-A8F1-4AC3-B447-1BDA320F89C7}" type="presParOf" srcId="{9C6CACB8-35B1-42F7-832F-F50736CD378F}" destId="{47A4DC9D-F37E-49BC-8C52-984BA7EB6AC7}" srcOrd="0" destOrd="0" presId="urn:microsoft.com/office/officeart/2008/layout/SquareAccentList"/>
    <dgm:cxn modelId="{346D4020-AD1A-42B4-99A3-AAB4DF8ADD4D}" type="presParOf" srcId="{47A4DC9D-F37E-49BC-8C52-984BA7EB6AC7}" destId="{8904267E-09EB-41F9-B165-746421064C6E}" srcOrd="0" destOrd="0" presId="urn:microsoft.com/office/officeart/2008/layout/SquareAccentList"/>
    <dgm:cxn modelId="{BFFB5D21-C995-462E-B57F-F1C3641B7C5D}" type="presParOf" srcId="{47A4DC9D-F37E-49BC-8C52-984BA7EB6AC7}" destId="{39B9272E-82A7-4BBA-951C-26BD9B1C148C}" srcOrd="1" destOrd="0" presId="urn:microsoft.com/office/officeart/2008/layout/SquareAccentList"/>
    <dgm:cxn modelId="{9EA3E241-57F5-4935-AFCE-1784D7C1DEC4}" type="presParOf" srcId="{47A4DC9D-F37E-49BC-8C52-984BA7EB6AC7}" destId="{2FAF158B-F3F4-4FD8-B305-84F45A662304}" srcOrd="2" destOrd="0" presId="urn:microsoft.com/office/officeart/2008/layout/SquareAccentList"/>
    <dgm:cxn modelId="{36213669-7A4D-4AD6-8E11-E18704C38BE6}" type="presParOf" srcId="{9C6CACB8-35B1-42F7-832F-F50736CD378F}" destId="{F6A3D2AE-D578-44E8-B3BA-7025368FCB7D}" srcOrd="1" destOrd="0" presId="urn:microsoft.com/office/officeart/2008/layout/SquareAccentList"/>
    <dgm:cxn modelId="{1DFDC86D-6124-45D7-99E1-9E7BA6B18DA7}" type="presParOf" srcId="{F6A3D2AE-D578-44E8-B3BA-7025368FCB7D}" destId="{B78D213D-462A-4100-A9A8-A679069CE292}" srcOrd="0" destOrd="0" presId="urn:microsoft.com/office/officeart/2008/layout/SquareAccentList"/>
    <dgm:cxn modelId="{B14CCFB0-E1B0-423B-A766-B27D192E94CE}" type="presParOf" srcId="{B78D213D-462A-4100-A9A8-A679069CE292}" destId="{CCB54F6D-5342-472C-B61D-0B19934B0A6B}" srcOrd="0" destOrd="0" presId="urn:microsoft.com/office/officeart/2008/layout/SquareAccentList"/>
    <dgm:cxn modelId="{79DA1928-1C9B-4529-B36E-722B7E894B05}" type="presParOf" srcId="{B78D213D-462A-4100-A9A8-A679069CE292}" destId="{4B943563-307D-4B40-8936-94294D5EDC4D}" srcOrd="1" destOrd="0" presId="urn:microsoft.com/office/officeart/2008/layout/SquareAccentList"/>
    <dgm:cxn modelId="{FFEC7842-1143-4EF0-8B8D-5920425010E8}" type="presParOf" srcId="{F6A3D2AE-D578-44E8-B3BA-7025368FCB7D}" destId="{3A3D8D0A-D92C-49EC-888A-AA654C53A751}" srcOrd="1" destOrd="0" presId="urn:microsoft.com/office/officeart/2008/layout/SquareAccentList"/>
    <dgm:cxn modelId="{5EA7FE37-D036-4CDA-AA2D-74E9FA62D012}" type="presParOf" srcId="{3A3D8D0A-D92C-49EC-888A-AA654C53A751}" destId="{216B7FCA-4169-4334-92AC-87E089126E39}" srcOrd="0" destOrd="0" presId="urn:microsoft.com/office/officeart/2008/layout/SquareAccentList"/>
    <dgm:cxn modelId="{EAD296D1-5B0C-44EF-BFD6-C36581ED2FAC}" type="presParOf" srcId="{3A3D8D0A-D92C-49EC-888A-AA654C53A751}" destId="{71371722-600B-4FC6-A94E-420479A2E752}" srcOrd="1" destOrd="0" presId="urn:microsoft.com/office/officeart/2008/layout/SquareAccentList"/>
    <dgm:cxn modelId="{B393A658-056C-4858-A4F9-432FC50A9B5B}" type="presParOf" srcId="{F6A3D2AE-D578-44E8-B3BA-7025368FCB7D}" destId="{AA99D3C6-A280-406F-A57C-57ED3333E319}" srcOrd="2" destOrd="0" presId="urn:microsoft.com/office/officeart/2008/layout/SquareAccentList"/>
    <dgm:cxn modelId="{70EE5889-3F2F-485C-AE23-29EACC44B05F}" type="presParOf" srcId="{AA99D3C6-A280-406F-A57C-57ED3333E319}" destId="{15BDA61A-4C22-4542-96DF-56C8E0328D91}" srcOrd="0" destOrd="0" presId="urn:microsoft.com/office/officeart/2008/layout/SquareAccentList"/>
    <dgm:cxn modelId="{94FC6A8D-7704-4E65-977A-4515916D16D4}" type="presParOf" srcId="{AA99D3C6-A280-406F-A57C-57ED3333E319}" destId="{65C40682-4E37-41F0-9CBB-39526D6B316F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599086-5065-441B-98CC-FA31049D5D7C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490B804-5901-4216-BF0A-6FBF621084BF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162F5DC1-DCAE-4BD3-A0B5-C47CD106139D}" type="parTrans" cxnId="{622B9B81-EBC0-4E96-A2C2-84B97F7B207B}">
      <dgm:prSet/>
      <dgm:spPr/>
      <dgm:t>
        <a:bodyPr/>
        <a:lstStyle/>
        <a:p>
          <a:endParaRPr lang="hr-HR"/>
        </a:p>
      </dgm:t>
    </dgm:pt>
    <dgm:pt modelId="{8FE19CFB-9D0B-498D-AC47-D85FAA0FDCED}" type="sibTrans" cxnId="{622B9B81-EBC0-4E96-A2C2-84B97F7B207B}">
      <dgm:prSet/>
      <dgm:spPr/>
      <dgm:t>
        <a:bodyPr/>
        <a:lstStyle/>
        <a:p>
          <a:endParaRPr lang="hr-HR"/>
        </a:p>
      </dgm:t>
    </dgm:pt>
    <dgm:pt modelId="{ABAA9777-F1A5-451D-AF65-56014337D007}">
      <dgm:prSet phldrT="[Tekst]"/>
      <dgm:spPr/>
      <dgm:t>
        <a:bodyPr/>
        <a:lstStyle/>
        <a:p>
          <a:r>
            <a:rPr lang="hr-HR" dirty="0" smtClean="0"/>
            <a:t>salama</a:t>
          </a:r>
          <a:endParaRPr lang="hr-HR" dirty="0"/>
        </a:p>
      </dgm:t>
    </dgm:pt>
    <dgm:pt modelId="{FF15DB4B-A8D1-4207-B6DC-169A27D2CA17}" type="parTrans" cxnId="{0D9BC5B1-4B25-4301-994C-8CEC92B028BD}">
      <dgm:prSet/>
      <dgm:spPr/>
      <dgm:t>
        <a:bodyPr/>
        <a:lstStyle/>
        <a:p>
          <a:endParaRPr lang="hr-HR"/>
        </a:p>
      </dgm:t>
    </dgm:pt>
    <dgm:pt modelId="{AB225B90-C787-4044-BB78-A8AD4CA5D07A}" type="sibTrans" cxnId="{0D9BC5B1-4B25-4301-994C-8CEC92B028BD}">
      <dgm:prSet/>
      <dgm:spPr/>
      <dgm:t>
        <a:bodyPr/>
        <a:lstStyle/>
        <a:p>
          <a:endParaRPr lang="hr-HR"/>
        </a:p>
      </dgm:t>
    </dgm:pt>
    <dgm:pt modelId="{4CD35013-01D6-4773-9C89-F464E4A53120}">
      <dgm:prSet phldrT="[Tekst]"/>
      <dgm:spPr/>
      <dgm:t>
        <a:bodyPr/>
        <a:lstStyle/>
        <a:p>
          <a:r>
            <a:rPr lang="hr-HR" dirty="0" smtClean="0"/>
            <a:t>redovna cijena: 1,99€</a:t>
          </a:r>
          <a:endParaRPr lang="hr-HR" dirty="0"/>
        </a:p>
      </dgm:t>
    </dgm:pt>
    <dgm:pt modelId="{EBCA2F25-A4FD-43FB-A5D2-4C2866C25EC4}" type="parTrans" cxnId="{120797D3-FB62-44A2-B8ED-B9B7B1F03880}">
      <dgm:prSet/>
      <dgm:spPr/>
      <dgm:t>
        <a:bodyPr/>
        <a:lstStyle/>
        <a:p>
          <a:endParaRPr lang="hr-HR"/>
        </a:p>
      </dgm:t>
    </dgm:pt>
    <dgm:pt modelId="{53A4013E-8968-4670-9849-B4513B1968F4}" type="sibTrans" cxnId="{120797D3-FB62-44A2-B8ED-B9B7B1F03880}">
      <dgm:prSet/>
      <dgm:spPr/>
      <dgm:t>
        <a:bodyPr/>
        <a:lstStyle/>
        <a:p>
          <a:endParaRPr lang="hr-HR"/>
        </a:p>
      </dgm:t>
    </dgm:pt>
    <dgm:pt modelId="{709FF39C-DCF7-4507-8450-8F1B1F6657E4}">
      <dgm:prSet phldrT="[Tekst]"/>
      <dgm:spPr/>
      <dgm:t>
        <a:bodyPr/>
        <a:lstStyle/>
        <a:p>
          <a:r>
            <a:rPr lang="hr-HR" dirty="0" smtClean="0"/>
            <a:t>cijena na sniženju: 1,59€</a:t>
          </a:r>
          <a:endParaRPr lang="hr-HR" dirty="0"/>
        </a:p>
      </dgm:t>
    </dgm:pt>
    <dgm:pt modelId="{179E7F57-4246-4218-993C-709BAEEB3370}" type="parTrans" cxnId="{4A39A9A4-A184-4E92-A74B-A5DDDD8AAB33}">
      <dgm:prSet/>
      <dgm:spPr/>
      <dgm:t>
        <a:bodyPr/>
        <a:lstStyle/>
        <a:p>
          <a:endParaRPr lang="hr-HR"/>
        </a:p>
      </dgm:t>
    </dgm:pt>
    <dgm:pt modelId="{12694C26-D531-4214-B8A6-362BD0547FB6}" type="sibTrans" cxnId="{4A39A9A4-A184-4E92-A74B-A5DDDD8AAB33}">
      <dgm:prSet/>
      <dgm:spPr/>
      <dgm:t>
        <a:bodyPr/>
        <a:lstStyle/>
        <a:p>
          <a:endParaRPr lang="hr-HR"/>
        </a:p>
      </dgm:t>
    </dgm:pt>
    <dgm:pt modelId="{2FC4E68A-827C-4CBB-93A8-5A23F5D751CF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CAAADAD4-B985-4886-ACCA-14CF33875758}" type="parTrans" cxnId="{D403BD8F-E3F3-49A4-9A74-BF8621627FC3}">
      <dgm:prSet/>
      <dgm:spPr/>
      <dgm:t>
        <a:bodyPr/>
        <a:lstStyle/>
        <a:p>
          <a:endParaRPr lang="hr-HR"/>
        </a:p>
      </dgm:t>
    </dgm:pt>
    <dgm:pt modelId="{EA4F3EFB-9B2C-4069-B874-8513A4D638B6}" type="sibTrans" cxnId="{D403BD8F-E3F3-49A4-9A74-BF8621627FC3}">
      <dgm:prSet/>
      <dgm:spPr/>
      <dgm:t>
        <a:bodyPr/>
        <a:lstStyle/>
        <a:p>
          <a:endParaRPr lang="hr-HR"/>
        </a:p>
      </dgm:t>
    </dgm:pt>
    <dgm:pt modelId="{20CBED91-870B-4BAE-B739-FCD092D4F067}">
      <dgm:prSet phldrT="[Tekst]"/>
      <dgm:spPr/>
      <dgm:t>
        <a:bodyPr/>
        <a:lstStyle/>
        <a:p>
          <a:r>
            <a:rPr lang="hr-HR" dirty="0" smtClean="0"/>
            <a:t>salama </a:t>
          </a:r>
          <a:endParaRPr lang="hr-HR" dirty="0"/>
        </a:p>
      </dgm:t>
    </dgm:pt>
    <dgm:pt modelId="{DB1B2C2C-C239-4DDB-A9B2-4721267A013E}" type="parTrans" cxnId="{DD1BD99C-9C57-4431-81E8-863C6E54CF5D}">
      <dgm:prSet/>
      <dgm:spPr/>
      <dgm:t>
        <a:bodyPr/>
        <a:lstStyle/>
        <a:p>
          <a:endParaRPr lang="hr-HR"/>
        </a:p>
      </dgm:t>
    </dgm:pt>
    <dgm:pt modelId="{722C73E4-DA64-43A5-BF66-F1F77DF64EB4}" type="sibTrans" cxnId="{DD1BD99C-9C57-4431-81E8-863C6E54CF5D}">
      <dgm:prSet/>
      <dgm:spPr/>
      <dgm:t>
        <a:bodyPr/>
        <a:lstStyle/>
        <a:p>
          <a:endParaRPr lang="hr-HR"/>
        </a:p>
      </dgm:t>
    </dgm:pt>
    <dgm:pt modelId="{E64A6142-B674-43EA-8BD2-17660964EE41}">
      <dgm:prSet/>
      <dgm:spPr/>
      <dgm:t>
        <a:bodyPr/>
        <a:lstStyle/>
        <a:p>
          <a:r>
            <a:rPr lang="hr-HR" dirty="0" smtClean="0"/>
            <a:t>redovna cijena: 3,39€</a:t>
          </a:r>
          <a:endParaRPr lang="hr-HR" dirty="0"/>
        </a:p>
      </dgm:t>
    </dgm:pt>
    <dgm:pt modelId="{7AFAB0C1-42ED-48B6-B465-203A782C1316}" type="parTrans" cxnId="{095B9513-268C-4A27-90E3-1011FA0C2974}">
      <dgm:prSet/>
      <dgm:spPr/>
      <dgm:t>
        <a:bodyPr/>
        <a:lstStyle/>
        <a:p>
          <a:endParaRPr lang="hr-HR"/>
        </a:p>
      </dgm:t>
    </dgm:pt>
    <dgm:pt modelId="{46771BB0-CE6F-4AB9-BD3F-10B199D3378E}" type="sibTrans" cxnId="{095B9513-268C-4A27-90E3-1011FA0C2974}">
      <dgm:prSet/>
      <dgm:spPr/>
      <dgm:t>
        <a:bodyPr/>
        <a:lstStyle/>
        <a:p>
          <a:endParaRPr lang="hr-HR"/>
        </a:p>
      </dgm:t>
    </dgm:pt>
    <dgm:pt modelId="{A8891A12-57CE-4E3E-938A-ADA6A6A7F6B8}">
      <dgm:prSet/>
      <dgm:spPr/>
      <dgm:t>
        <a:bodyPr/>
        <a:lstStyle/>
        <a:p>
          <a:r>
            <a:rPr lang="hr-HR" dirty="0" smtClean="0"/>
            <a:t>cijena na sniženju: 2,99€</a:t>
          </a:r>
          <a:endParaRPr lang="hr-HR" dirty="0"/>
        </a:p>
      </dgm:t>
    </dgm:pt>
    <dgm:pt modelId="{EF6775F8-8CFC-41CE-94E6-8B14ADCC3B63}" type="parTrans" cxnId="{24FD288E-80C6-4AEA-8A3A-D8078FC0F7F1}">
      <dgm:prSet/>
      <dgm:spPr/>
      <dgm:t>
        <a:bodyPr/>
        <a:lstStyle/>
        <a:p>
          <a:endParaRPr lang="hr-HR"/>
        </a:p>
      </dgm:t>
    </dgm:pt>
    <dgm:pt modelId="{1EED657B-EC51-4EEE-978C-CCCFAF7AF1CB}" type="sibTrans" cxnId="{24FD288E-80C6-4AEA-8A3A-D8078FC0F7F1}">
      <dgm:prSet/>
      <dgm:spPr/>
      <dgm:t>
        <a:bodyPr/>
        <a:lstStyle/>
        <a:p>
          <a:endParaRPr lang="hr-HR"/>
        </a:p>
      </dgm:t>
    </dgm:pt>
    <dgm:pt modelId="{06A65B22-B0B0-4FAB-B78C-118E52461EE2}" type="pres">
      <dgm:prSet presAssocID="{37599086-5065-441B-98CC-FA31049D5D7C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8D6A502D-3C4F-46C2-A517-111D7A07F14E}" type="pres">
      <dgm:prSet presAssocID="{F490B804-5901-4216-BF0A-6FBF621084BF}" presName="root" presStyleCnt="0">
        <dgm:presLayoutVars>
          <dgm:chMax/>
          <dgm:chPref/>
        </dgm:presLayoutVars>
      </dgm:prSet>
      <dgm:spPr/>
    </dgm:pt>
    <dgm:pt modelId="{DF1565ED-3379-4F0E-9619-792F298EB222}" type="pres">
      <dgm:prSet presAssocID="{F490B804-5901-4216-BF0A-6FBF621084BF}" presName="rootComposite" presStyleCnt="0">
        <dgm:presLayoutVars/>
      </dgm:prSet>
      <dgm:spPr/>
    </dgm:pt>
    <dgm:pt modelId="{F390F908-45BA-4A16-826A-E042DEC540EC}" type="pres">
      <dgm:prSet presAssocID="{F490B804-5901-4216-BF0A-6FBF621084BF}" presName="ParentAccent" presStyleLbl="alignNode1" presStyleIdx="0" presStyleCnt="2"/>
      <dgm:spPr/>
    </dgm:pt>
    <dgm:pt modelId="{6274AAC9-DE92-486A-A0D0-974F5C437CD7}" type="pres">
      <dgm:prSet presAssocID="{F490B804-5901-4216-BF0A-6FBF621084BF}" presName="ParentSmallAccent" presStyleLbl="fgAcc1" presStyleIdx="0" presStyleCnt="2"/>
      <dgm:spPr/>
    </dgm:pt>
    <dgm:pt modelId="{F1BD358C-E38E-401B-BE5C-151FF1014397}" type="pres">
      <dgm:prSet presAssocID="{F490B804-5901-4216-BF0A-6FBF621084BF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3E1FC1E-ED2A-492C-8578-F908B5D16E5C}" type="pres">
      <dgm:prSet presAssocID="{F490B804-5901-4216-BF0A-6FBF621084BF}" presName="childShape" presStyleCnt="0">
        <dgm:presLayoutVars>
          <dgm:chMax val="0"/>
          <dgm:chPref val="0"/>
        </dgm:presLayoutVars>
      </dgm:prSet>
      <dgm:spPr/>
    </dgm:pt>
    <dgm:pt modelId="{540B341D-34FE-428A-BBB0-14F41DEB641C}" type="pres">
      <dgm:prSet presAssocID="{ABAA9777-F1A5-451D-AF65-56014337D007}" presName="childComposite" presStyleCnt="0">
        <dgm:presLayoutVars>
          <dgm:chMax val="0"/>
          <dgm:chPref val="0"/>
        </dgm:presLayoutVars>
      </dgm:prSet>
      <dgm:spPr/>
    </dgm:pt>
    <dgm:pt modelId="{D993DD51-9ED3-447F-B6DA-1F36D611A1C5}" type="pres">
      <dgm:prSet presAssocID="{ABAA9777-F1A5-451D-AF65-56014337D007}" presName="ChildAccent" presStyleLbl="solidFgAcc1" presStyleIdx="0" presStyleCnt="6"/>
      <dgm:spPr/>
    </dgm:pt>
    <dgm:pt modelId="{2426276D-D434-445F-88FB-2F4C964D77A9}" type="pres">
      <dgm:prSet presAssocID="{ABAA9777-F1A5-451D-AF65-56014337D007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BC021F4-4BE1-4827-A964-9F6A33B509FB}" type="pres">
      <dgm:prSet presAssocID="{4CD35013-01D6-4773-9C89-F464E4A53120}" presName="childComposite" presStyleCnt="0">
        <dgm:presLayoutVars>
          <dgm:chMax val="0"/>
          <dgm:chPref val="0"/>
        </dgm:presLayoutVars>
      </dgm:prSet>
      <dgm:spPr/>
    </dgm:pt>
    <dgm:pt modelId="{A793B7DC-CE60-43AF-B558-4DB4AF1AA8B0}" type="pres">
      <dgm:prSet presAssocID="{4CD35013-01D6-4773-9C89-F464E4A53120}" presName="ChildAccent" presStyleLbl="solidFgAcc1" presStyleIdx="1" presStyleCnt="6"/>
      <dgm:spPr/>
    </dgm:pt>
    <dgm:pt modelId="{E3750A6C-1B2F-4983-BA3B-584BA7F7FC71}" type="pres">
      <dgm:prSet presAssocID="{4CD35013-01D6-4773-9C89-F464E4A53120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CF6FB8C-455C-48BB-95C2-104B37BA7ED6}" type="pres">
      <dgm:prSet presAssocID="{709FF39C-DCF7-4507-8450-8F1B1F6657E4}" presName="childComposite" presStyleCnt="0">
        <dgm:presLayoutVars>
          <dgm:chMax val="0"/>
          <dgm:chPref val="0"/>
        </dgm:presLayoutVars>
      </dgm:prSet>
      <dgm:spPr/>
    </dgm:pt>
    <dgm:pt modelId="{F9AD4D55-3731-42B8-B72B-367B0DF87970}" type="pres">
      <dgm:prSet presAssocID="{709FF39C-DCF7-4507-8450-8F1B1F6657E4}" presName="ChildAccent" presStyleLbl="solidFgAcc1" presStyleIdx="2" presStyleCnt="6"/>
      <dgm:spPr/>
    </dgm:pt>
    <dgm:pt modelId="{5A0627EF-0824-47BD-8B15-A40F72BEFC28}" type="pres">
      <dgm:prSet presAssocID="{709FF39C-DCF7-4507-8450-8F1B1F6657E4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96C0BF4-5109-4672-AA41-474766E97C5F}" type="pres">
      <dgm:prSet presAssocID="{2FC4E68A-827C-4CBB-93A8-5A23F5D751CF}" presName="root" presStyleCnt="0">
        <dgm:presLayoutVars>
          <dgm:chMax/>
          <dgm:chPref/>
        </dgm:presLayoutVars>
      </dgm:prSet>
      <dgm:spPr/>
    </dgm:pt>
    <dgm:pt modelId="{E3875594-999C-4FE4-941A-2BA616D80C12}" type="pres">
      <dgm:prSet presAssocID="{2FC4E68A-827C-4CBB-93A8-5A23F5D751CF}" presName="rootComposite" presStyleCnt="0">
        <dgm:presLayoutVars/>
      </dgm:prSet>
      <dgm:spPr/>
    </dgm:pt>
    <dgm:pt modelId="{2E8321C3-3E82-4769-9FE2-371BC0DAAF9B}" type="pres">
      <dgm:prSet presAssocID="{2FC4E68A-827C-4CBB-93A8-5A23F5D751CF}" presName="ParentAccent" presStyleLbl="alignNode1" presStyleIdx="1" presStyleCnt="2"/>
      <dgm:spPr/>
    </dgm:pt>
    <dgm:pt modelId="{8E4B0D47-3993-4BFC-B8B0-090C3B983F5C}" type="pres">
      <dgm:prSet presAssocID="{2FC4E68A-827C-4CBB-93A8-5A23F5D751CF}" presName="ParentSmallAccent" presStyleLbl="fgAcc1" presStyleIdx="1" presStyleCnt="2"/>
      <dgm:spPr/>
    </dgm:pt>
    <dgm:pt modelId="{60F6685A-8D62-4740-8A3D-546F50889659}" type="pres">
      <dgm:prSet presAssocID="{2FC4E68A-827C-4CBB-93A8-5A23F5D751CF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FFBA2D0-7D5C-4832-9DD9-5EBB4D83BCA4}" type="pres">
      <dgm:prSet presAssocID="{2FC4E68A-827C-4CBB-93A8-5A23F5D751CF}" presName="childShape" presStyleCnt="0">
        <dgm:presLayoutVars>
          <dgm:chMax val="0"/>
          <dgm:chPref val="0"/>
        </dgm:presLayoutVars>
      </dgm:prSet>
      <dgm:spPr/>
    </dgm:pt>
    <dgm:pt modelId="{FFC5A817-900B-40DA-9095-B87D09451489}" type="pres">
      <dgm:prSet presAssocID="{20CBED91-870B-4BAE-B739-FCD092D4F067}" presName="childComposite" presStyleCnt="0">
        <dgm:presLayoutVars>
          <dgm:chMax val="0"/>
          <dgm:chPref val="0"/>
        </dgm:presLayoutVars>
      </dgm:prSet>
      <dgm:spPr/>
    </dgm:pt>
    <dgm:pt modelId="{69FFD66C-C6E2-430E-B25F-7A249FA4B6B1}" type="pres">
      <dgm:prSet presAssocID="{20CBED91-870B-4BAE-B739-FCD092D4F067}" presName="ChildAccent" presStyleLbl="solidFgAcc1" presStyleIdx="3" presStyleCnt="6"/>
      <dgm:spPr/>
    </dgm:pt>
    <dgm:pt modelId="{F154A403-7B3D-48FD-AB5A-0F78B7B5A43E}" type="pres">
      <dgm:prSet presAssocID="{20CBED91-870B-4BAE-B739-FCD092D4F067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68961D-42CA-42A7-A678-32364178D565}" type="pres">
      <dgm:prSet presAssocID="{E64A6142-B674-43EA-8BD2-17660964EE41}" presName="childComposite" presStyleCnt="0">
        <dgm:presLayoutVars>
          <dgm:chMax val="0"/>
          <dgm:chPref val="0"/>
        </dgm:presLayoutVars>
      </dgm:prSet>
      <dgm:spPr/>
    </dgm:pt>
    <dgm:pt modelId="{08DA4F29-116A-4AB8-9E28-69224616ED6A}" type="pres">
      <dgm:prSet presAssocID="{E64A6142-B674-43EA-8BD2-17660964EE41}" presName="ChildAccent" presStyleLbl="solidFgAcc1" presStyleIdx="4" presStyleCnt="6"/>
      <dgm:spPr/>
    </dgm:pt>
    <dgm:pt modelId="{DC774126-05B0-4D95-BF9D-D07A2FBD98FD}" type="pres">
      <dgm:prSet presAssocID="{E64A6142-B674-43EA-8BD2-17660964EE41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C97F39C-9963-4405-8572-E79F555E2F8B}" type="pres">
      <dgm:prSet presAssocID="{A8891A12-57CE-4E3E-938A-ADA6A6A7F6B8}" presName="childComposite" presStyleCnt="0">
        <dgm:presLayoutVars>
          <dgm:chMax val="0"/>
          <dgm:chPref val="0"/>
        </dgm:presLayoutVars>
      </dgm:prSet>
      <dgm:spPr/>
    </dgm:pt>
    <dgm:pt modelId="{DE053A9C-DAC9-411F-B526-71F8FD29CEEC}" type="pres">
      <dgm:prSet presAssocID="{A8891A12-57CE-4E3E-938A-ADA6A6A7F6B8}" presName="ChildAccent" presStyleLbl="solidFgAcc1" presStyleIdx="5" presStyleCnt="6"/>
      <dgm:spPr/>
    </dgm:pt>
    <dgm:pt modelId="{132BAE62-36CE-40B7-BAB9-BDB724E1FA16}" type="pres">
      <dgm:prSet presAssocID="{A8891A12-57CE-4E3E-938A-ADA6A6A7F6B8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E4CE0E0-6439-49BA-862C-9A6CD9748D06}" type="presOf" srcId="{F490B804-5901-4216-BF0A-6FBF621084BF}" destId="{F1BD358C-E38E-401B-BE5C-151FF1014397}" srcOrd="0" destOrd="0" presId="urn:microsoft.com/office/officeart/2008/layout/SquareAccentList"/>
    <dgm:cxn modelId="{DD1BD99C-9C57-4431-81E8-863C6E54CF5D}" srcId="{2FC4E68A-827C-4CBB-93A8-5A23F5D751CF}" destId="{20CBED91-870B-4BAE-B739-FCD092D4F067}" srcOrd="0" destOrd="0" parTransId="{DB1B2C2C-C239-4DDB-A9B2-4721267A013E}" sibTransId="{722C73E4-DA64-43A5-BF66-F1F77DF64EB4}"/>
    <dgm:cxn modelId="{24FD288E-80C6-4AEA-8A3A-D8078FC0F7F1}" srcId="{2FC4E68A-827C-4CBB-93A8-5A23F5D751CF}" destId="{A8891A12-57CE-4E3E-938A-ADA6A6A7F6B8}" srcOrd="2" destOrd="0" parTransId="{EF6775F8-8CFC-41CE-94E6-8B14ADCC3B63}" sibTransId="{1EED657B-EC51-4EEE-978C-CCCFAF7AF1CB}"/>
    <dgm:cxn modelId="{7EDFC6DB-DBBB-46F8-A455-D69BE7691A66}" type="presOf" srcId="{E64A6142-B674-43EA-8BD2-17660964EE41}" destId="{DC774126-05B0-4D95-BF9D-D07A2FBD98FD}" srcOrd="0" destOrd="0" presId="urn:microsoft.com/office/officeart/2008/layout/SquareAccentList"/>
    <dgm:cxn modelId="{1D1EBAC3-E615-4993-96F6-113818E60AE9}" type="presOf" srcId="{ABAA9777-F1A5-451D-AF65-56014337D007}" destId="{2426276D-D434-445F-88FB-2F4C964D77A9}" srcOrd="0" destOrd="0" presId="urn:microsoft.com/office/officeart/2008/layout/SquareAccentList"/>
    <dgm:cxn modelId="{120797D3-FB62-44A2-B8ED-B9B7B1F03880}" srcId="{F490B804-5901-4216-BF0A-6FBF621084BF}" destId="{4CD35013-01D6-4773-9C89-F464E4A53120}" srcOrd="1" destOrd="0" parTransId="{EBCA2F25-A4FD-43FB-A5D2-4C2866C25EC4}" sibTransId="{53A4013E-8968-4670-9849-B4513B1968F4}"/>
    <dgm:cxn modelId="{086EA8B8-665D-4730-8045-423336CC4C53}" type="presOf" srcId="{4CD35013-01D6-4773-9C89-F464E4A53120}" destId="{E3750A6C-1B2F-4983-BA3B-584BA7F7FC71}" srcOrd="0" destOrd="0" presId="urn:microsoft.com/office/officeart/2008/layout/SquareAccentList"/>
    <dgm:cxn modelId="{4A39A9A4-A184-4E92-A74B-A5DDDD8AAB33}" srcId="{F490B804-5901-4216-BF0A-6FBF621084BF}" destId="{709FF39C-DCF7-4507-8450-8F1B1F6657E4}" srcOrd="2" destOrd="0" parTransId="{179E7F57-4246-4218-993C-709BAEEB3370}" sibTransId="{12694C26-D531-4214-B8A6-362BD0547FB6}"/>
    <dgm:cxn modelId="{A1011DAD-AC6E-48EC-8A87-E14006B92D63}" type="presOf" srcId="{37599086-5065-441B-98CC-FA31049D5D7C}" destId="{06A65B22-B0B0-4FAB-B78C-118E52461EE2}" srcOrd="0" destOrd="0" presId="urn:microsoft.com/office/officeart/2008/layout/SquareAccentList"/>
    <dgm:cxn modelId="{622B9B81-EBC0-4E96-A2C2-84B97F7B207B}" srcId="{37599086-5065-441B-98CC-FA31049D5D7C}" destId="{F490B804-5901-4216-BF0A-6FBF621084BF}" srcOrd="0" destOrd="0" parTransId="{162F5DC1-DCAE-4BD3-A0B5-C47CD106139D}" sibTransId="{8FE19CFB-9D0B-498D-AC47-D85FAA0FDCED}"/>
    <dgm:cxn modelId="{F96990BA-8E06-4402-A1D0-1186A58BFEB4}" type="presOf" srcId="{709FF39C-DCF7-4507-8450-8F1B1F6657E4}" destId="{5A0627EF-0824-47BD-8B15-A40F72BEFC28}" srcOrd="0" destOrd="0" presId="urn:microsoft.com/office/officeart/2008/layout/SquareAccentList"/>
    <dgm:cxn modelId="{3031211E-13FE-460D-BB93-AF590A9B1009}" type="presOf" srcId="{A8891A12-57CE-4E3E-938A-ADA6A6A7F6B8}" destId="{132BAE62-36CE-40B7-BAB9-BDB724E1FA16}" srcOrd="0" destOrd="0" presId="urn:microsoft.com/office/officeart/2008/layout/SquareAccentList"/>
    <dgm:cxn modelId="{095B9513-268C-4A27-90E3-1011FA0C2974}" srcId="{2FC4E68A-827C-4CBB-93A8-5A23F5D751CF}" destId="{E64A6142-B674-43EA-8BD2-17660964EE41}" srcOrd="1" destOrd="0" parTransId="{7AFAB0C1-42ED-48B6-B465-203A782C1316}" sibTransId="{46771BB0-CE6F-4AB9-BD3F-10B199D3378E}"/>
    <dgm:cxn modelId="{D403BD8F-E3F3-49A4-9A74-BF8621627FC3}" srcId="{37599086-5065-441B-98CC-FA31049D5D7C}" destId="{2FC4E68A-827C-4CBB-93A8-5A23F5D751CF}" srcOrd="1" destOrd="0" parTransId="{CAAADAD4-B985-4886-ACCA-14CF33875758}" sibTransId="{EA4F3EFB-9B2C-4069-B874-8513A4D638B6}"/>
    <dgm:cxn modelId="{C18231D9-95FA-43BB-BFE5-D44C64FDA13E}" type="presOf" srcId="{20CBED91-870B-4BAE-B739-FCD092D4F067}" destId="{F154A403-7B3D-48FD-AB5A-0F78B7B5A43E}" srcOrd="0" destOrd="0" presId="urn:microsoft.com/office/officeart/2008/layout/SquareAccentList"/>
    <dgm:cxn modelId="{204D4B06-AF25-4AE3-BF2A-9D4BFB539D3E}" type="presOf" srcId="{2FC4E68A-827C-4CBB-93A8-5A23F5D751CF}" destId="{60F6685A-8D62-4740-8A3D-546F50889659}" srcOrd="0" destOrd="0" presId="urn:microsoft.com/office/officeart/2008/layout/SquareAccentList"/>
    <dgm:cxn modelId="{0D9BC5B1-4B25-4301-994C-8CEC92B028BD}" srcId="{F490B804-5901-4216-BF0A-6FBF621084BF}" destId="{ABAA9777-F1A5-451D-AF65-56014337D007}" srcOrd="0" destOrd="0" parTransId="{FF15DB4B-A8D1-4207-B6DC-169A27D2CA17}" sibTransId="{AB225B90-C787-4044-BB78-A8AD4CA5D07A}"/>
    <dgm:cxn modelId="{D2FEC277-B207-40BA-A6F5-6B9FDADAB194}" type="presParOf" srcId="{06A65B22-B0B0-4FAB-B78C-118E52461EE2}" destId="{8D6A502D-3C4F-46C2-A517-111D7A07F14E}" srcOrd="0" destOrd="0" presId="urn:microsoft.com/office/officeart/2008/layout/SquareAccentList"/>
    <dgm:cxn modelId="{0B14D2F5-1AB7-499A-BCBF-0A656FB06A8D}" type="presParOf" srcId="{8D6A502D-3C4F-46C2-A517-111D7A07F14E}" destId="{DF1565ED-3379-4F0E-9619-792F298EB222}" srcOrd="0" destOrd="0" presId="urn:microsoft.com/office/officeart/2008/layout/SquareAccentList"/>
    <dgm:cxn modelId="{1DD45403-E6E7-49B7-900E-2A95BC0CED4F}" type="presParOf" srcId="{DF1565ED-3379-4F0E-9619-792F298EB222}" destId="{F390F908-45BA-4A16-826A-E042DEC540EC}" srcOrd="0" destOrd="0" presId="urn:microsoft.com/office/officeart/2008/layout/SquareAccentList"/>
    <dgm:cxn modelId="{5CDE1128-D4B9-4991-9DF9-C2CE2407E301}" type="presParOf" srcId="{DF1565ED-3379-4F0E-9619-792F298EB222}" destId="{6274AAC9-DE92-486A-A0D0-974F5C437CD7}" srcOrd="1" destOrd="0" presId="urn:microsoft.com/office/officeart/2008/layout/SquareAccentList"/>
    <dgm:cxn modelId="{19EDE36A-017F-4A19-A6C5-407AE30147CC}" type="presParOf" srcId="{DF1565ED-3379-4F0E-9619-792F298EB222}" destId="{F1BD358C-E38E-401B-BE5C-151FF1014397}" srcOrd="2" destOrd="0" presId="urn:microsoft.com/office/officeart/2008/layout/SquareAccentList"/>
    <dgm:cxn modelId="{3F267931-2850-4878-96BA-B180FC05819A}" type="presParOf" srcId="{8D6A502D-3C4F-46C2-A517-111D7A07F14E}" destId="{C3E1FC1E-ED2A-492C-8578-F908B5D16E5C}" srcOrd="1" destOrd="0" presId="urn:microsoft.com/office/officeart/2008/layout/SquareAccentList"/>
    <dgm:cxn modelId="{617C7415-5C52-4AAC-9449-87054BE4AB79}" type="presParOf" srcId="{C3E1FC1E-ED2A-492C-8578-F908B5D16E5C}" destId="{540B341D-34FE-428A-BBB0-14F41DEB641C}" srcOrd="0" destOrd="0" presId="urn:microsoft.com/office/officeart/2008/layout/SquareAccentList"/>
    <dgm:cxn modelId="{E4E58CB2-265C-497B-B599-EBA04C9E2F2B}" type="presParOf" srcId="{540B341D-34FE-428A-BBB0-14F41DEB641C}" destId="{D993DD51-9ED3-447F-B6DA-1F36D611A1C5}" srcOrd="0" destOrd="0" presId="urn:microsoft.com/office/officeart/2008/layout/SquareAccentList"/>
    <dgm:cxn modelId="{C846E283-0942-4781-A078-9B5233A00A35}" type="presParOf" srcId="{540B341D-34FE-428A-BBB0-14F41DEB641C}" destId="{2426276D-D434-445F-88FB-2F4C964D77A9}" srcOrd="1" destOrd="0" presId="urn:microsoft.com/office/officeart/2008/layout/SquareAccentList"/>
    <dgm:cxn modelId="{6DCA8ECD-FEB6-448F-B405-5BB22AF93F0D}" type="presParOf" srcId="{C3E1FC1E-ED2A-492C-8578-F908B5D16E5C}" destId="{3BC021F4-4BE1-4827-A964-9F6A33B509FB}" srcOrd="1" destOrd="0" presId="urn:microsoft.com/office/officeart/2008/layout/SquareAccentList"/>
    <dgm:cxn modelId="{70D05FDB-3219-415B-B2A5-DD3F385879D8}" type="presParOf" srcId="{3BC021F4-4BE1-4827-A964-9F6A33B509FB}" destId="{A793B7DC-CE60-43AF-B558-4DB4AF1AA8B0}" srcOrd="0" destOrd="0" presId="urn:microsoft.com/office/officeart/2008/layout/SquareAccentList"/>
    <dgm:cxn modelId="{D6A224E0-2D92-4156-8050-CE15B7926EE4}" type="presParOf" srcId="{3BC021F4-4BE1-4827-A964-9F6A33B509FB}" destId="{E3750A6C-1B2F-4983-BA3B-584BA7F7FC71}" srcOrd="1" destOrd="0" presId="urn:microsoft.com/office/officeart/2008/layout/SquareAccentList"/>
    <dgm:cxn modelId="{0B862124-CDD6-43F1-8685-D9FC45F9EE83}" type="presParOf" srcId="{C3E1FC1E-ED2A-492C-8578-F908B5D16E5C}" destId="{ECF6FB8C-455C-48BB-95C2-104B37BA7ED6}" srcOrd="2" destOrd="0" presId="urn:microsoft.com/office/officeart/2008/layout/SquareAccentList"/>
    <dgm:cxn modelId="{FCAF574A-C42D-42B4-8ECD-42F62EDB36EE}" type="presParOf" srcId="{ECF6FB8C-455C-48BB-95C2-104B37BA7ED6}" destId="{F9AD4D55-3731-42B8-B72B-367B0DF87970}" srcOrd="0" destOrd="0" presId="urn:microsoft.com/office/officeart/2008/layout/SquareAccentList"/>
    <dgm:cxn modelId="{E176ADD2-1EFD-4FA8-951C-65708D0339A6}" type="presParOf" srcId="{ECF6FB8C-455C-48BB-95C2-104B37BA7ED6}" destId="{5A0627EF-0824-47BD-8B15-A40F72BEFC28}" srcOrd="1" destOrd="0" presId="urn:microsoft.com/office/officeart/2008/layout/SquareAccentList"/>
    <dgm:cxn modelId="{1ED0804E-7E0E-4954-889B-DCE92A9412B2}" type="presParOf" srcId="{06A65B22-B0B0-4FAB-B78C-118E52461EE2}" destId="{696C0BF4-5109-4672-AA41-474766E97C5F}" srcOrd="1" destOrd="0" presId="urn:microsoft.com/office/officeart/2008/layout/SquareAccentList"/>
    <dgm:cxn modelId="{8C3494C1-E795-4492-9C69-BC294EFF8211}" type="presParOf" srcId="{696C0BF4-5109-4672-AA41-474766E97C5F}" destId="{E3875594-999C-4FE4-941A-2BA616D80C12}" srcOrd="0" destOrd="0" presId="urn:microsoft.com/office/officeart/2008/layout/SquareAccentList"/>
    <dgm:cxn modelId="{0599C13D-235D-48D4-A4BB-E1D645584320}" type="presParOf" srcId="{E3875594-999C-4FE4-941A-2BA616D80C12}" destId="{2E8321C3-3E82-4769-9FE2-371BC0DAAF9B}" srcOrd="0" destOrd="0" presId="urn:microsoft.com/office/officeart/2008/layout/SquareAccentList"/>
    <dgm:cxn modelId="{ADD9F1C8-4CC4-401A-BBBD-E542DFCC8430}" type="presParOf" srcId="{E3875594-999C-4FE4-941A-2BA616D80C12}" destId="{8E4B0D47-3993-4BFC-B8B0-090C3B983F5C}" srcOrd="1" destOrd="0" presId="urn:microsoft.com/office/officeart/2008/layout/SquareAccentList"/>
    <dgm:cxn modelId="{E705051C-92AB-4A38-9F4B-FC88EB843165}" type="presParOf" srcId="{E3875594-999C-4FE4-941A-2BA616D80C12}" destId="{60F6685A-8D62-4740-8A3D-546F50889659}" srcOrd="2" destOrd="0" presId="urn:microsoft.com/office/officeart/2008/layout/SquareAccentList"/>
    <dgm:cxn modelId="{25FD0BD2-EF66-48B9-8D85-BC8ACEE48C30}" type="presParOf" srcId="{696C0BF4-5109-4672-AA41-474766E97C5F}" destId="{FFFBA2D0-7D5C-4832-9DD9-5EBB4D83BCA4}" srcOrd="1" destOrd="0" presId="urn:microsoft.com/office/officeart/2008/layout/SquareAccentList"/>
    <dgm:cxn modelId="{014A3C42-DD0A-418C-BA1C-C462CC6197EB}" type="presParOf" srcId="{FFFBA2D0-7D5C-4832-9DD9-5EBB4D83BCA4}" destId="{FFC5A817-900B-40DA-9095-B87D09451489}" srcOrd="0" destOrd="0" presId="urn:microsoft.com/office/officeart/2008/layout/SquareAccentList"/>
    <dgm:cxn modelId="{610B63C5-0734-44B4-A730-E65A56D4206E}" type="presParOf" srcId="{FFC5A817-900B-40DA-9095-B87D09451489}" destId="{69FFD66C-C6E2-430E-B25F-7A249FA4B6B1}" srcOrd="0" destOrd="0" presId="urn:microsoft.com/office/officeart/2008/layout/SquareAccentList"/>
    <dgm:cxn modelId="{011032FD-0945-44AB-AEBF-6898781C2915}" type="presParOf" srcId="{FFC5A817-900B-40DA-9095-B87D09451489}" destId="{F154A403-7B3D-48FD-AB5A-0F78B7B5A43E}" srcOrd="1" destOrd="0" presId="urn:microsoft.com/office/officeart/2008/layout/SquareAccentList"/>
    <dgm:cxn modelId="{C969C474-1B6A-45F6-A68F-A19EFFF6C57B}" type="presParOf" srcId="{FFFBA2D0-7D5C-4832-9DD9-5EBB4D83BCA4}" destId="{FA68961D-42CA-42A7-A678-32364178D565}" srcOrd="1" destOrd="0" presId="urn:microsoft.com/office/officeart/2008/layout/SquareAccentList"/>
    <dgm:cxn modelId="{6ADE8F14-E98C-4202-90BC-539F9DE69F80}" type="presParOf" srcId="{FA68961D-42CA-42A7-A678-32364178D565}" destId="{08DA4F29-116A-4AB8-9E28-69224616ED6A}" srcOrd="0" destOrd="0" presId="urn:microsoft.com/office/officeart/2008/layout/SquareAccentList"/>
    <dgm:cxn modelId="{486FB35E-2C31-4745-B06F-9350334CC430}" type="presParOf" srcId="{FA68961D-42CA-42A7-A678-32364178D565}" destId="{DC774126-05B0-4D95-BF9D-D07A2FBD98FD}" srcOrd="1" destOrd="0" presId="urn:microsoft.com/office/officeart/2008/layout/SquareAccentList"/>
    <dgm:cxn modelId="{EA8D14C8-E71A-4111-A0AB-A17744A0B983}" type="presParOf" srcId="{FFFBA2D0-7D5C-4832-9DD9-5EBB4D83BCA4}" destId="{1C97F39C-9963-4405-8572-E79F555E2F8B}" srcOrd="2" destOrd="0" presId="urn:microsoft.com/office/officeart/2008/layout/SquareAccentList"/>
    <dgm:cxn modelId="{05C1C509-8BDF-41E9-86FB-A7D0F65B2B2C}" type="presParOf" srcId="{1C97F39C-9963-4405-8572-E79F555E2F8B}" destId="{DE053A9C-DAC9-411F-B526-71F8FD29CEEC}" srcOrd="0" destOrd="0" presId="urn:microsoft.com/office/officeart/2008/layout/SquareAccentList"/>
    <dgm:cxn modelId="{92219C2D-3293-443A-A4D2-7C8D556CF1C2}" type="presParOf" srcId="{1C97F39C-9963-4405-8572-E79F555E2F8B}" destId="{132BAE62-36CE-40B7-BAB9-BDB724E1FA16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522B81-B569-4696-A100-430B255ECB54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11BB986-ADCD-42DE-9545-6EA31A39CAB6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3F648B7C-8439-4DEB-9CCC-3F534BDDF0A9}" type="parTrans" cxnId="{8EBB54BA-3979-4721-97A8-381EBC0E39DE}">
      <dgm:prSet/>
      <dgm:spPr/>
      <dgm:t>
        <a:bodyPr/>
        <a:lstStyle/>
        <a:p>
          <a:endParaRPr lang="hr-HR"/>
        </a:p>
      </dgm:t>
    </dgm:pt>
    <dgm:pt modelId="{DCE3143C-58CB-4204-A564-2BA4E8DA7D88}" type="sibTrans" cxnId="{8EBB54BA-3979-4721-97A8-381EBC0E39DE}">
      <dgm:prSet/>
      <dgm:spPr/>
      <dgm:t>
        <a:bodyPr/>
        <a:lstStyle/>
        <a:p>
          <a:endParaRPr lang="hr-HR"/>
        </a:p>
      </dgm:t>
    </dgm:pt>
    <dgm:pt modelId="{CA5E596D-DD43-4A10-AC41-748AD1EA37E2}">
      <dgm:prSet phldrT="[Tekst]"/>
      <dgm:spPr/>
      <dgm:t>
        <a:bodyPr/>
        <a:lstStyle/>
        <a:p>
          <a:r>
            <a:rPr lang="hr-HR" dirty="0" smtClean="0"/>
            <a:t>pašteta</a:t>
          </a:r>
          <a:endParaRPr lang="hr-HR" dirty="0"/>
        </a:p>
      </dgm:t>
    </dgm:pt>
    <dgm:pt modelId="{A39DD485-77EB-4C9B-8711-41755918ABF8}" type="parTrans" cxnId="{CEBF77ED-CF8C-49BB-B370-F5E7B1162237}">
      <dgm:prSet/>
      <dgm:spPr/>
      <dgm:t>
        <a:bodyPr/>
        <a:lstStyle/>
        <a:p>
          <a:endParaRPr lang="hr-HR"/>
        </a:p>
      </dgm:t>
    </dgm:pt>
    <dgm:pt modelId="{1CABE38D-12F2-4898-9243-CA10EE6820E9}" type="sibTrans" cxnId="{CEBF77ED-CF8C-49BB-B370-F5E7B1162237}">
      <dgm:prSet/>
      <dgm:spPr/>
      <dgm:t>
        <a:bodyPr/>
        <a:lstStyle/>
        <a:p>
          <a:endParaRPr lang="hr-HR"/>
        </a:p>
      </dgm:t>
    </dgm:pt>
    <dgm:pt modelId="{5EAF014E-765C-4B5F-B48A-3AB38A224A60}">
      <dgm:prSet phldrT="[Tekst]"/>
      <dgm:spPr/>
      <dgm:t>
        <a:bodyPr/>
        <a:lstStyle/>
        <a:p>
          <a:r>
            <a:rPr lang="hr-HR" dirty="0" smtClean="0"/>
            <a:t>redovna cijena: 1,99€</a:t>
          </a:r>
          <a:endParaRPr lang="hr-HR" dirty="0"/>
        </a:p>
      </dgm:t>
    </dgm:pt>
    <dgm:pt modelId="{D968D0F9-99FE-4DAF-8A1F-A6ECB84E264F}" type="parTrans" cxnId="{E9BA2AD4-C9BA-45E5-9E86-38883F717F4B}">
      <dgm:prSet/>
      <dgm:spPr/>
      <dgm:t>
        <a:bodyPr/>
        <a:lstStyle/>
        <a:p>
          <a:endParaRPr lang="hr-HR"/>
        </a:p>
      </dgm:t>
    </dgm:pt>
    <dgm:pt modelId="{7EB8A0D1-D369-4080-853A-32CC8CE4FC38}" type="sibTrans" cxnId="{E9BA2AD4-C9BA-45E5-9E86-38883F717F4B}">
      <dgm:prSet/>
      <dgm:spPr/>
      <dgm:t>
        <a:bodyPr/>
        <a:lstStyle/>
        <a:p>
          <a:endParaRPr lang="hr-HR"/>
        </a:p>
      </dgm:t>
    </dgm:pt>
    <dgm:pt modelId="{7D0F4EE8-C410-4C41-B95E-5202B598F9C4}">
      <dgm:prSet phldrT="[Tekst]"/>
      <dgm:spPr/>
      <dgm:t>
        <a:bodyPr/>
        <a:lstStyle/>
        <a:p>
          <a:r>
            <a:rPr lang="hr-HR" dirty="0" smtClean="0"/>
            <a:t>cijena na sniženju: 1,69€</a:t>
          </a:r>
          <a:endParaRPr lang="hr-HR" dirty="0"/>
        </a:p>
      </dgm:t>
    </dgm:pt>
    <dgm:pt modelId="{18CD3F0C-BFD2-48F0-AE67-E0BB5C1B55BE}" type="parTrans" cxnId="{6A9D060E-6A41-4F03-800C-C3D1493516DE}">
      <dgm:prSet/>
      <dgm:spPr/>
      <dgm:t>
        <a:bodyPr/>
        <a:lstStyle/>
        <a:p>
          <a:endParaRPr lang="hr-HR"/>
        </a:p>
      </dgm:t>
    </dgm:pt>
    <dgm:pt modelId="{C4200DA1-CBAE-4C8B-B9CC-43E5157D1517}" type="sibTrans" cxnId="{6A9D060E-6A41-4F03-800C-C3D1493516DE}">
      <dgm:prSet/>
      <dgm:spPr/>
      <dgm:t>
        <a:bodyPr/>
        <a:lstStyle/>
        <a:p>
          <a:endParaRPr lang="hr-HR"/>
        </a:p>
      </dgm:t>
    </dgm:pt>
    <dgm:pt modelId="{B041854D-2E34-47AC-B8B2-4F05AFCD79A5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D3CAE356-5382-4C02-99A2-963FC00B475D}" type="parTrans" cxnId="{BFCC207A-12CD-4EE2-A359-48AD4A3C5B70}">
      <dgm:prSet/>
      <dgm:spPr/>
      <dgm:t>
        <a:bodyPr/>
        <a:lstStyle/>
        <a:p>
          <a:endParaRPr lang="hr-HR"/>
        </a:p>
      </dgm:t>
    </dgm:pt>
    <dgm:pt modelId="{0CA57D83-E659-4E10-8E53-DF3820645871}" type="sibTrans" cxnId="{BFCC207A-12CD-4EE2-A359-48AD4A3C5B70}">
      <dgm:prSet/>
      <dgm:spPr/>
      <dgm:t>
        <a:bodyPr/>
        <a:lstStyle/>
        <a:p>
          <a:endParaRPr lang="hr-HR"/>
        </a:p>
      </dgm:t>
    </dgm:pt>
    <dgm:pt modelId="{3E4E1841-9C5E-47FF-9EE4-E270B03CA12B}">
      <dgm:prSet phldrT="[Tekst]"/>
      <dgm:spPr/>
      <dgm:t>
        <a:bodyPr/>
        <a:lstStyle/>
        <a:p>
          <a:r>
            <a:rPr lang="hr-HR" dirty="0" smtClean="0"/>
            <a:t>pašteta </a:t>
          </a:r>
          <a:endParaRPr lang="hr-HR" dirty="0"/>
        </a:p>
      </dgm:t>
    </dgm:pt>
    <dgm:pt modelId="{B76D2BB3-B2AC-4543-8ACC-F31EA7792CA1}" type="parTrans" cxnId="{CC448FC1-8972-4AF5-9573-874C8F4FA804}">
      <dgm:prSet/>
      <dgm:spPr/>
      <dgm:t>
        <a:bodyPr/>
        <a:lstStyle/>
        <a:p>
          <a:endParaRPr lang="hr-HR"/>
        </a:p>
      </dgm:t>
    </dgm:pt>
    <dgm:pt modelId="{2A2A2432-757B-4C12-BBF1-37CB91E9041A}" type="sibTrans" cxnId="{CC448FC1-8972-4AF5-9573-874C8F4FA804}">
      <dgm:prSet/>
      <dgm:spPr/>
      <dgm:t>
        <a:bodyPr/>
        <a:lstStyle/>
        <a:p>
          <a:endParaRPr lang="hr-HR"/>
        </a:p>
      </dgm:t>
    </dgm:pt>
    <dgm:pt modelId="{4FA48354-F3E7-4266-A904-9911E0BC995C}">
      <dgm:prSet/>
      <dgm:spPr/>
      <dgm:t>
        <a:bodyPr/>
        <a:lstStyle/>
        <a:p>
          <a:r>
            <a:rPr lang="hr-HR" dirty="0" smtClean="0"/>
            <a:t>redovna cijena: 1,39€</a:t>
          </a:r>
          <a:endParaRPr lang="hr-HR" dirty="0"/>
        </a:p>
      </dgm:t>
    </dgm:pt>
    <dgm:pt modelId="{280AD6A4-02DC-4CCE-A099-ECC50B7E5704}" type="parTrans" cxnId="{A502A964-A751-47F9-870C-2FC49FF4FC64}">
      <dgm:prSet/>
      <dgm:spPr/>
      <dgm:t>
        <a:bodyPr/>
        <a:lstStyle/>
        <a:p>
          <a:endParaRPr lang="hr-HR"/>
        </a:p>
      </dgm:t>
    </dgm:pt>
    <dgm:pt modelId="{71FE299F-DD61-4A60-8D57-A13B28BE4567}" type="sibTrans" cxnId="{A502A964-A751-47F9-870C-2FC49FF4FC64}">
      <dgm:prSet/>
      <dgm:spPr/>
      <dgm:t>
        <a:bodyPr/>
        <a:lstStyle/>
        <a:p>
          <a:endParaRPr lang="hr-HR"/>
        </a:p>
      </dgm:t>
    </dgm:pt>
    <dgm:pt modelId="{4E24CA8B-6366-4963-9AF8-66D0D0C8F2FD}">
      <dgm:prSet/>
      <dgm:spPr/>
      <dgm:t>
        <a:bodyPr/>
        <a:lstStyle/>
        <a:p>
          <a:r>
            <a:rPr lang="hr-HR" dirty="0" smtClean="0"/>
            <a:t>cijena na sniženju: 1,19€</a:t>
          </a:r>
          <a:endParaRPr lang="hr-HR" dirty="0"/>
        </a:p>
      </dgm:t>
    </dgm:pt>
    <dgm:pt modelId="{5597959B-5EB0-4BC4-8D88-6F4DE01C1138}" type="parTrans" cxnId="{D0C15142-1F4C-46F4-B211-CB0D13D1EF4C}">
      <dgm:prSet/>
      <dgm:spPr/>
      <dgm:t>
        <a:bodyPr/>
        <a:lstStyle/>
        <a:p>
          <a:endParaRPr lang="hr-HR"/>
        </a:p>
      </dgm:t>
    </dgm:pt>
    <dgm:pt modelId="{97F82547-3890-4CE1-A5CB-B6D72457A8D9}" type="sibTrans" cxnId="{D0C15142-1F4C-46F4-B211-CB0D13D1EF4C}">
      <dgm:prSet/>
      <dgm:spPr/>
      <dgm:t>
        <a:bodyPr/>
        <a:lstStyle/>
        <a:p>
          <a:endParaRPr lang="hr-HR"/>
        </a:p>
      </dgm:t>
    </dgm:pt>
    <dgm:pt modelId="{EB55F246-F696-4671-A761-86D7C5276F66}" type="pres">
      <dgm:prSet presAssocID="{86522B81-B569-4696-A100-430B255ECB5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C5A0747A-5EE8-4B6A-B8AB-7DD38C2FD297}" type="pres">
      <dgm:prSet presAssocID="{A11BB986-ADCD-42DE-9545-6EA31A39CAB6}" presName="root" presStyleCnt="0">
        <dgm:presLayoutVars>
          <dgm:chMax/>
          <dgm:chPref/>
        </dgm:presLayoutVars>
      </dgm:prSet>
      <dgm:spPr/>
    </dgm:pt>
    <dgm:pt modelId="{93A6901A-D811-4479-8DE7-D4183B4757E7}" type="pres">
      <dgm:prSet presAssocID="{A11BB986-ADCD-42DE-9545-6EA31A39CAB6}" presName="rootComposite" presStyleCnt="0">
        <dgm:presLayoutVars/>
      </dgm:prSet>
      <dgm:spPr/>
    </dgm:pt>
    <dgm:pt modelId="{F20F5A00-4292-4F1F-A612-AF874A5E73AD}" type="pres">
      <dgm:prSet presAssocID="{A11BB986-ADCD-42DE-9545-6EA31A39CAB6}" presName="ParentAccent" presStyleLbl="alignNode1" presStyleIdx="0" presStyleCnt="2"/>
      <dgm:spPr/>
    </dgm:pt>
    <dgm:pt modelId="{DFD097FF-6D4A-445B-B1A2-9429EF8A4831}" type="pres">
      <dgm:prSet presAssocID="{A11BB986-ADCD-42DE-9545-6EA31A39CAB6}" presName="ParentSmallAccent" presStyleLbl="fgAcc1" presStyleIdx="0" presStyleCnt="2"/>
      <dgm:spPr/>
    </dgm:pt>
    <dgm:pt modelId="{61E8CE84-07F9-4733-B6B5-74193B92448D}" type="pres">
      <dgm:prSet presAssocID="{A11BB986-ADCD-42DE-9545-6EA31A39CAB6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E6DF228-0268-4452-801F-8A7D1FA6A8EB}" type="pres">
      <dgm:prSet presAssocID="{A11BB986-ADCD-42DE-9545-6EA31A39CAB6}" presName="childShape" presStyleCnt="0">
        <dgm:presLayoutVars>
          <dgm:chMax val="0"/>
          <dgm:chPref val="0"/>
        </dgm:presLayoutVars>
      </dgm:prSet>
      <dgm:spPr/>
    </dgm:pt>
    <dgm:pt modelId="{1EE24B48-AA88-4F79-9156-A107D350F6D0}" type="pres">
      <dgm:prSet presAssocID="{CA5E596D-DD43-4A10-AC41-748AD1EA37E2}" presName="childComposite" presStyleCnt="0">
        <dgm:presLayoutVars>
          <dgm:chMax val="0"/>
          <dgm:chPref val="0"/>
        </dgm:presLayoutVars>
      </dgm:prSet>
      <dgm:spPr/>
    </dgm:pt>
    <dgm:pt modelId="{F530B2D4-B75D-443D-A9F2-378E692A72D5}" type="pres">
      <dgm:prSet presAssocID="{CA5E596D-DD43-4A10-AC41-748AD1EA37E2}" presName="ChildAccent" presStyleLbl="solidFgAcc1" presStyleIdx="0" presStyleCnt="6"/>
      <dgm:spPr/>
    </dgm:pt>
    <dgm:pt modelId="{14DA68CB-35B6-474C-B2F4-F30B04AD64EB}" type="pres">
      <dgm:prSet presAssocID="{CA5E596D-DD43-4A10-AC41-748AD1EA37E2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3C11D0F-607A-45AC-AD7B-779A28566E65}" type="pres">
      <dgm:prSet presAssocID="{5EAF014E-765C-4B5F-B48A-3AB38A224A60}" presName="childComposite" presStyleCnt="0">
        <dgm:presLayoutVars>
          <dgm:chMax val="0"/>
          <dgm:chPref val="0"/>
        </dgm:presLayoutVars>
      </dgm:prSet>
      <dgm:spPr/>
    </dgm:pt>
    <dgm:pt modelId="{04213A5D-4FB5-4699-BC47-DBC4EAA75671}" type="pres">
      <dgm:prSet presAssocID="{5EAF014E-765C-4B5F-B48A-3AB38A224A60}" presName="ChildAccent" presStyleLbl="solidFgAcc1" presStyleIdx="1" presStyleCnt="6"/>
      <dgm:spPr/>
    </dgm:pt>
    <dgm:pt modelId="{1541EEF2-EAB6-45B2-AF60-497730F9D917}" type="pres">
      <dgm:prSet presAssocID="{5EAF014E-765C-4B5F-B48A-3AB38A224A60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575F5F0-4154-48B2-839A-902893658EB0}" type="pres">
      <dgm:prSet presAssocID="{7D0F4EE8-C410-4C41-B95E-5202B598F9C4}" presName="childComposite" presStyleCnt="0">
        <dgm:presLayoutVars>
          <dgm:chMax val="0"/>
          <dgm:chPref val="0"/>
        </dgm:presLayoutVars>
      </dgm:prSet>
      <dgm:spPr/>
    </dgm:pt>
    <dgm:pt modelId="{EEDFAB47-B94B-4C16-8871-E52947B8AF94}" type="pres">
      <dgm:prSet presAssocID="{7D0F4EE8-C410-4C41-B95E-5202B598F9C4}" presName="ChildAccent" presStyleLbl="solidFgAcc1" presStyleIdx="2" presStyleCnt="6"/>
      <dgm:spPr/>
    </dgm:pt>
    <dgm:pt modelId="{70A0E6B5-2C86-4CE6-B1C5-68B499227E1A}" type="pres">
      <dgm:prSet presAssocID="{7D0F4EE8-C410-4C41-B95E-5202B598F9C4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06572C6-6DFE-4B08-97DA-5D08B27F0CCD}" type="pres">
      <dgm:prSet presAssocID="{B041854D-2E34-47AC-B8B2-4F05AFCD79A5}" presName="root" presStyleCnt="0">
        <dgm:presLayoutVars>
          <dgm:chMax/>
          <dgm:chPref/>
        </dgm:presLayoutVars>
      </dgm:prSet>
      <dgm:spPr/>
    </dgm:pt>
    <dgm:pt modelId="{6CA640FF-BDD7-4359-8F21-BB2C32A41B21}" type="pres">
      <dgm:prSet presAssocID="{B041854D-2E34-47AC-B8B2-4F05AFCD79A5}" presName="rootComposite" presStyleCnt="0">
        <dgm:presLayoutVars/>
      </dgm:prSet>
      <dgm:spPr/>
    </dgm:pt>
    <dgm:pt modelId="{6A393C41-BB1E-4CE6-ACFE-86E646894A2E}" type="pres">
      <dgm:prSet presAssocID="{B041854D-2E34-47AC-B8B2-4F05AFCD79A5}" presName="ParentAccent" presStyleLbl="alignNode1" presStyleIdx="1" presStyleCnt="2"/>
      <dgm:spPr/>
    </dgm:pt>
    <dgm:pt modelId="{59E53791-6DD3-48DB-915F-5931F3231A3F}" type="pres">
      <dgm:prSet presAssocID="{B041854D-2E34-47AC-B8B2-4F05AFCD79A5}" presName="ParentSmallAccent" presStyleLbl="fgAcc1" presStyleIdx="1" presStyleCnt="2"/>
      <dgm:spPr/>
    </dgm:pt>
    <dgm:pt modelId="{C0EA3A52-AC94-4DBB-86F9-994F324AAF82}" type="pres">
      <dgm:prSet presAssocID="{B041854D-2E34-47AC-B8B2-4F05AFCD79A5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CE424CE-E55D-49E9-8DC5-463309B3DF60}" type="pres">
      <dgm:prSet presAssocID="{B041854D-2E34-47AC-B8B2-4F05AFCD79A5}" presName="childShape" presStyleCnt="0">
        <dgm:presLayoutVars>
          <dgm:chMax val="0"/>
          <dgm:chPref val="0"/>
        </dgm:presLayoutVars>
      </dgm:prSet>
      <dgm:spPr/>
    </dgm:pt>
    <dgm:pt modelId="{22651AEF-02EF-48D5-9B1A-F0D888797579}" type="pres">
      <dgm:prSet presAssocID="{3E4E1841-9C5E-47FF-9EE4-E270B03CA12B}" presName="childComposite" presStyleCnt="0">
        <dgm:presLayoutVars>
          <dgm:chMax val="0"/>
          <dgm:chPref val="0"/>
        </dgm:presLayoutVars>
      </dgm:prSet>
      <dgm:spPr/>
    </dgm:pt>
    <dgm:pt modelId="{34438287-1AA5-4A0B-AA04-EA5F81D8EAFB}" type="pres">
      <dgm:prSet presAssocID="{3E4E1841-9C5E-47FF-9EE4-E270B03CA12B}" presName="ChildAccent" presStyleLbl="solidFgAcc1" presStyleIdx="3" presStyleCnt="6"/>
      <dgm:spPr/>
    </dgm:pt>
    <dgm:pt modelId="{AE85EC8F-15A3-45E1-A96A-866944CB2919}" type="pres">
      <dgm:prSet presAssocID="{3E4E1841-9C5E-47FF-9EE4-E270B03CA12B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FA8DD2-23D4-4BEC-BB7C-E159684AA0BF}" type="pres">
      <dgm:prSet presAssocID="{4FA48354-F3E7-4266-A904-9911E0BC995C}" presName="childComposite" presStyleCnt="0">
        <dgm:presLayoutVars>
          <dgm:chMax val="0"/>
          <dgm:chPref val="0"/>
        </dgm:presLayoutVars>
      </dgm:prSet>
      <dgm:spPr/>
    </dgm:pt>
    <dgm:pt modelId="{041EBA89-B105-442B-9956-4BC584156672}" type="pres">
      <dgm:prSet presAssocID="{4FA48354-F3E7-4266-A904-9911E0BC995C}" presName="ChildAccent" presStyleLbl="solidFgAcc1" presStyleIdx="4" presStyleCnt="6"/>
      <dgm:spPr/>
    </dgm:pt>
    <dgm:pt modelId="{B20B6C61-81E8-4536-B760-B35B7922E061}" type="pres">
      <dgm:prSet presAssocID="{4FA48354-F3E7-4266-A904-9911E0BC995C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E36F646-CDC0-49A4-8480-77BAB6659A83}" type="pres">
      <dgm:prSet presAssocID="{4E24CA8B-6366-4963-9AF8-66D0D0C8F2FD}" presName="childComposite" presStyleCnt="0">
        <dgm:presLayoutVars>
          <dgm:chMax val="0"/>
          <dgm:chPref val="0"/>
        </dgm:presLayoutVars>
      </dgm:prSet>
      <dgm:spPr/>
    </dgm:pt>
    <dgm:pt modelId="{72A3E77C-9B64-4128-A2D8-4A9BC18D559C}" type="pres">
      <dgm:prSet presAssocID="{4E24CA8B-6366-4963-9AF8-66D0D0C8F2FD}" presName="ChildAccent" presStyleLbl="solidFgAcc1" presStyleIdx="5" presStyleCnt="6"/>
      <dgm:spPr/>
    </dgm:pt>
    <dgm:pt modelId="{66A92DB7-6BAC-487F-8739-1A5E073B4702}" type="pres">
      <dgm:prSet presAssocID="{4E24CA8B-6366-4963-9AF8-66D0D0C8F2FD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D0C15142-1F4C-46F4-B211-CB0D13D1EF4C}" srcId="{B041854D-2E34-47AC-B8B2-4F05AFCD79A5}" destId="{4E24CA8B-6366-4963-9AF8-66D0D0C8F2FD}" srcOrd="2" destOrd="0" parTransId="{5597959B-5EB0-4BC4-8D88-6F4DE01C1138}" sibTransId="{97F82547-3890-4CE1-A5CB-B6D72457A8D9}"/>
    <dgm:cxn modelId="{267B638D-7C13-47F0-B7E6-607D04D8AD57}" type="presOf" srcId="{A11BB986-ADCD-42DE-9545-6EA31A39CAB6}" destId="{61E8CE84-07F9-4733-B6B5-74193B92448D}" srcOrd="0" destOrd="0" presId="urn:microsoft.com/office/officeart/2008/layout/SquareAccentList"/>
    <dgm:cxn modelId="{8629EADC-43EB-48AA-AEC7-41A8A60E0D4A}" type="presOf" srcId="{4FA48354-F3E7-4266-A904-9911E0BC995C}" destId="{B20B6C61-81E8-4536-B760-B35B7922E061}" srcOrd="0" destOrd="0" presId="urn:microsoft.com/office/officeart/2008/layout/SquareAccentList"/>
    <dgm:cxn modelId="{A84185F1-5E07-4128-A486-AC784916486B}" type="presOf" srcId="{86522B81-B569-4696-A100-430B255ECB54}" destId="{EB55F246-F696-4671-A761-86D7C5276F66}" srcOrd="0" destOrd="0" presId="urn:microsoft.com/office/officeart/2008/layout/SquareAccentList"/>
    <dgm:cxn modelId="{CC448FC1-8972-4AF5-9573-874C8F4FA804}" srcId="{B041854D-2E34-47AC-B8B2-4F05AFCD79A5}" destId="{3E4E1841-9C5E-47FF-9EE4-E270B03CA12B}" srcOrd="0" destOrd="0" parTransId="{B76D2BB3-B2AC-4543-8ACC-F31EA7792CA1}" sibTransId="{2A2A2432-757B-4C12-BBF1-37CB91E9041A}"/>
    <dgm:cxn modelId="{24473E8A-1A7E-43B0-85CD-CCC6BC8C96A0}" type="presOf" srcId="{3E4E1841-9C5E-47FF-9EE4-E270B03CA12B}" destId="{AE85EC8F-15A3-45E1-A96A-866944CB2919}" srcOrd="0" destOrd="0" presId="urn:microsoft.com/office/officeart/2008/layout/SquareAccentList"/>
    <dgm:cxn modelId="{1640D12F-6BDE-46DD-BA44-B0559D5F2079}" type="presOf" srcId="{4E24CA8B-6366-4963-9AF8-66D0D0C8F2FD}" destId="{66A92DB7-6BAC-487F-8739-1A5E073B4702}" srcOrd="0" destOrd="0" presId="urn:microsoft.com/office/officeart/2008/layout/SquareAccentList"/>
    <dgm:cxn modelId="{0440AC85-B71E-4534-A329-7B238E13FB70}" type="presOf" srcId="{7D0F4EE8-C410-4C41-B95E-5202B598F9C4}" destId="{70A0E6B5-2C86-4CE6-B1C5-68B499227E1A}" srcOrd="0" destOrd="0" presId="urn:microsoft.com/office/officeart/2008/layout/SquareAccentList"/>
    <dgm:cxn modelId="{8EBB54BA-3979-4721-97A8-381EBC0E39DE}" srcId="{86522B81-B569-4696-A100-430B255ECB54}" destId="{A11BB986-ADCD-42DE-9545-6EA31A39CAB6}" srcOrd="0" destOrd="0" parTransId="{3F648B7C-8439-4DEB-9CCC-3F534BDDF0A9}" sibTransId="{DCE3143C-58CB-4204-A564-2BA4E8DA7D88}"/>
    <dgm:cxn modelId="{CEBF77ED-CF8C-49BB-B370-F5E7B1162237}" srcId="{A11BB986-ADCD-42DE-9545-6EA31A39CAB6}" destId="{CA5E596D-DD43-4A10-AC41-748AD1EA37E2}" srcOrd="0" destOrd="0" parTransId="{A39DD485-77EB-4C9B-8711-41755918ABF8}" sibTransId="{1CABE38D-12F2-4898-9243-CA10EE6820E9}"/>
    <dgm:cxn modelId="{03DF604A-0893-4C6C-B301-ADC68585F029}" type="presOf" srcId="{B041854D-2E34-47AC-B8B2-4F05AFCD79A5}" destId="{C0EA3A52-AC94-4DBB-86F9-994F324AAF82}" srcOrd="0" destOrd="0" presId="urn:microsoft.com/office/officeart/2008/layout/SquareAccentList"/>
    <dgm:cxn modelId="{FA2DC758-7084-4F63-89EB-7A5EA9605565}" type="presOf" srcId="{CA5E596D-DD43-4A10-AC41-748AD1EA37E2}" destId="{14DA68CB-35B6-474C-B2F4-F30B04AD64EB}" srcOrd="0" destOrd="0" presId="urn:microsoft.com/office/officeart/2008/layout/SquareAccentList"/>
    <dgm:cxn modelId="{B23EC995-E4D6-4524-B09F-7FC9AD6CBF2E}" type="presOf" srcId="{5EAF014E-765C-4B5F-B48A-3AB38A224A60}" destId="{1541EEF2-EAB6-45B2-AF60-497730F9D917}" srcOrd="0" destOrd="0" presId="urn:microsoft.com/office/officeart/2008/layout/SquareAccentList"/>
    <dgm:cxn modelId="{BFCC207A-12CD-4EE2-A359-48AD4A3C5B70}" srcId="{86522B81-B569-4696-A100-430B255ECB54}" destId="{B041854D-2E34-47AC-B8B2-4F05AFCD79A5}" srcOrd="1" destOrd="0" parTransId="{D3CAE356-5382-4C02-99A2-963FC00B475D}" sibTransId="{0CA57D83-E659-4E10-8E53-DF3820645871}"/>
    <dgm:cxn modelId="{E9BA2AD4-C9BA-45E5-9E86-38883F717F4B}" srcId="{A11BB986-ADCD-42DE-9545-6EA31A39CAB6}" destId="{5EAF014E-765C-4B5F-B48A-3AB38A224A60}" srcOrd="1" destOrd="0" parTransId="{D968D0F9-99FE-4DAF-8A1F-A6ECB84E264F}" sibTransId="{7EB8A0D1-D369-4080-853A-32CC8CE4FC38}"/>
    <dgm:cxn modelId="{6A9D060E-6A41-4F03-800C-C3D1493516DE}" srcId="{A11BB986-ADCD-42DE-9545-6EA31A39CAB6}" destId="{7D0F4EE8-C410-4C41-B95E-5202B598F9C4}" srcOrd="2" destOrd="0" parTransId="{18CD3F0C-BFD2-48F0-AE67-E0BB5C1B55BE}" sibTransId="{C4200DA1-CBAE-4C8B-B9CC-43E5157D1517}"/>
    <dgm:cxn modelId="{A502A964-A751-47F9-870C-2FC49FF4FC64}" srcId="{B041854D-2E34-47AC-B8B2-4F05AFCD79A5}" destId="{4FA48354-F3E7-4266-A904-9911E0BC995C}" srcOrd="1" destOrd="0" parTransId="{280AD6A4-02DC-4CCE-A099-ECC50B7E5704}" sibTransId="{71FE299F-DD61-4A60-8D57-A13B28BE4567}"/>
    <dgm:cxn modelId="{CAF282C2-3A69-4DEA-ACBB-A1DBA3333A7D}" type="presParOf" srcId="{EB55F246-F696-4671-A761-86D7C5276F66}" destId="{C5A0747A-5EE8-4B6A-B8AB-7DD38C2FD297}" srcOrd="0" destOrd="0" presId="urn:microsoft.com/office/officeart/2008/layout/SquareAccentList"/>
    <dgm:cxn modelId="{474F037B-3DCC-439B-AA9D-8D069CB9E71F}" type="presParOf" srcId="{C5A0747A-5EE8-4B6A-B8AB-7DD38C2FD297}" destId="{93A6901A-D811-4479-8DE7-D4183B4757E7}" srcOrd="0" destOrd="0" presId="urn:microsoft.com/office/officeart/2008/layout/SquareAccentList"/>
    <dgm:cxn modelId="{552C7D77-5B14-4025-B269-38BD53C55612}" type="presParOf" srcId="{93A6901A-D811-4479-8DE7-D4183B4757E7}" destId="{F20F5A00-4292-4F1F-A612-AF874A5E73AD}" srcOrd="0" destOrd="0" presId="urn:microsoft.com/office/officeart/2008/layout/SquareAccentList"/>
    <dgm:cxn modelId="{06478ABB-E6FF-41B3-8674-57B558ECD37B}" type="presParOf" srcId="{93A6901A-D811-4479-8DE7-D4183B4757E7}" destId="{DFD097FF-6D4A-445B-B1A2-9429EF8A4831}" srcOrd="1" destOrd="0" presId="urn:microsoft.com/office/officeart/2008/layout/SquareAccentList"/>
    <dgm:cxn modelId="{D4E70B7A-46C6-4DB8-A21B-7A8D2DB5FBD0}" type="presParOf" srcId="{93A6901A-D811-4479-8DE7-D4183B4757E7}" destId="{61E8CE84-07F9-4733-B6B5-74193B92448D}" srcOrd="2" destOrd="0" presId="urn:microsoft.com/office/officeart/2008/layout/SquareAccentList"/>
    <dgm:cxn modelId="{1C0B10AD-14D9-497A-8E61-760A0C7AE741}" type="presParOf" srcId="{C5A0747A-5EE8-4B6A-B8AB-7DD38C2FD297}" destId="{DE6DF228-0268-4452-801F-8A7D1FA6A8EB}" srcOrd="1" destOrd="0" presId="urn:microsoft.com/office/officeart/2008/layout/SquareAccentList"/>
    <dgm:cxn modelId="{D449D015-1A38-4316-A465-8F56AC5E72BC}" type="presParOf" srcId="{DE6DF228-0268-4452-801F-8A7D1FA6A8EB}" destId="{1EE24B48-AA88-4F79-9156-A107D350F6D0}" srcOrd="0" destOrd="0" presId="urn:microsoft.com/office/officeart/2008/layout/SquareAccentList"/>
    <dgm:cxn modelId="{3A9CB940-96C8-4628-9059-0C58B31F69F7}" type="presParOf" srcId="{1EE24B48-AA88-4F79-9156-A107D350F6D0}" destId="{F530B2D4-B75D-443D-A9F2-378E692A72D5}" srcOrd="0" destOrd="0" presId="urn:microsoft.com/office/officeart/2008/layout/SquareAccentList"/>
    <dgm:cxn modelId="{ED02AF7C-8B55-4CB4-B3DF-B5945F4F8783}" type="presParOf" srcId="{1EE24B48-AA88-4F79-9156-A107D350F6D0}" destId="{14DA68CB-35B6-474C-B2F4-F30B04AD64EB}" srcOrd="1" destOrd="0" presId="urn:microsoft.com/office/officeart/2008/layout/SquareAccentList"/>
    <dgm:cxn modelId="{278BD706-C3F0-4131-9334-02F511F2A356}" type="presParOf" srcId="{DE6DF228-0268-4452-801F-8A7D1FA6A8EB}" destId="{73C11D0F-607A-45AC-AD7B-779A28566E65}" srcOrd="1" destOrd="0" presId="urn:microsoft.com/office/officeart/2008/layout/SquareAccentList"/>
    <dgm:cxn modelId="{F6A83C20-4C84-40D1-9462-620ADCCA9BAA}" type="presParOf" srcId="{73C11D0F-607A-45AC-AD7B-779A28566E65}" destId="{04213A5D-4FB5-4699-BC47-DBC4EAA75671}" srcOrd="0" destOrd="0" presId="urn:microsoft.com/office/officeart/2008/layout/SquareAccentList"/>
    <dgm:cxn modelId="{7DB0F675-5FC9-451F-89DC-9DA97F9A26E1}" type="presParOf" srcId="{73C11D0F-607A-45AC-AD7B-779A28566E65}" destId="{1541EEF2-EAB6-45B2-AF60-497730F9D917}" srcOrd="1" destOrd="0" presId="urn:microsoft.com/office/officeart/2008/layout/SquareAccentList"/>
    <dgm:cxn modelId="{CA4D61B9-DC35-4A10-AAE0-24BD167472DD}" type="presParOf" srcId="{DE6DF228-0268-4452-801F-8A7D1FA6A8EB}" destId="{F575F5F0-4154-48B2-839A-902893658EB0}" srcOrd="2" destOrd="0" presId="urn:microsoft.com/office/officeart/2008/layout/SquareAccentList"/>
    <dgm:cxn modelId="{7A9A6C6D-13AB-477E-8D0C-08A552241248}" type="presParOf" srcId="{F575F5F0-4154-48B2-839A-902893658EB0}" destId="{EEDFAB47-B94B-4C16-8871-E52947B8AF94}" srcOrd="0" destOrd="0" presId="urn:microsoft.com/office/officeart/2008/layout/SquareAccentList"/>
    <dgm:cxn modelId="{A26A40AB-1B21-4786-896D-C35071B3A199}" type="presParOf" srcId="{F575F5F0-4154-48B2-839A-902893658EB0}" destId="{70A0E6B5-2C86-4CE6-B1C5-68B499227E1A}" srcOrd="1" destOrd="0" presId="urn:microsoft.com/office/officeart/2008/layout/SquareAccentList"/>
    <dgm:cxn modelId="{85A4FAB1-0DFE-49FF-B457-B345137E935B}" type="presParOf" srcId="{EB55F246-F696-4671-A761-86D7C5276F66}" destId="{206572C6-6DFE-4B08-97DA-5D08B27F0CCD}" srcOrd="1" destOrd="0" presId="urn:microsoft.com/office/officeart/2008/layout/SquareAccentList"/>
    <dgm:cxn modelId="{5161FBAA-746E-4EAC-AE25-69EBBB460F6F}" type="presParOf" srcId="{206572C6-6DFE-4B08-97DA-5D08B27F0CCD}" destId="{6CA640FF-BDD7-4359-8F21-BB2C32A41B21}" srcOrd="0" destOrd="0" presId="urn:microsoft.com/office/officeart/2008/layout/SquareAccentList"/>
    <dgm:cxn modelId="{4FAB54B5-10D5-4DAA-B51A-2DA35339D7B2}" type="presParOf" srcId="{6CA640FF-BDD7-4359-8F21-BB2C32A41B21}" destId="{6A393C41-BB1E-4CE6-ACFE-86E646894A2E}" srcOrd="0" destOrd="0" presId="urn:microsoft.com/office/officeart/2008/layout/SquareAccentList"/>
    <dgm:cxn modelId="{53085EE7-47D5-40C9-8E3A-665D474699C0}" type="presParOf" srcId="{6CA640FF-BDD7-4359-8F21-BB2C32A41B21}" destId="{59E53791-6DD3-48DB-915F-5931F3231A3F}" srcOrd="1" destOrd="0" presId="urn:microsoft.com/office/officeart/2008/layout/SquareAccentList"/>
    <dgm:cxn modelId="{27AE3E96-0673-47EF-9A8A-589A23A6F034}" type="presParOf" srcId="{6CA640FF-BDD7-4359-8F21-BB2C32A41B21}" destId="{C0EA3A52-AC94-4DBB-86F9-994F324AAF82}" srcOrd="2" destOrd="0" presId="urn:microsoft.com/office/officeart/2008/layout/SquareAccentList"/>
    <dgm:cxn modelId="{6F179C07-F86A-4A2C-8282-6728A65F8233}" type="presParOf" srcId="{206572C6-6DFE-4B08-97DA-5D08B27F0CCD}" destId="{5CE424CE-E55D-49E9-8DC5-463309B3DF60}" srcOrd="1" destOrd="0" presId="urn:microsoft.com/office/officeart/2008/layout/SquareAccentList"/>
    <dgm:cxn modelId="{D2D14B3C-117E-4E87-882C-FAB20F59EE36}" type="presParOf" srcId="{5CE424CE-E55D-49E9-8DC5-463309B3DF60}" destId="{22651AEF-02EF-48D5-9B1A-F0D888797579}" srcOrd="0" destOrd="0" presId="urn:microsoft.com/office/officeart/2008/layout/SquareAccentList"/>
    <dgm:cxn modelId="{CB42F86B-FF39-41FB-AD39-A3353B75CBB1}" type="presParOf" srcId="{22651AEF-02EF-48D5-9B1A-F0D888797579}" destId="{34438287-1AA5-4A0B-AA04-EA5F81D8EAFB}" srcOrd="0" destOrd="0" presId="urn:microsoft.com/office/officeart/2008/layout/SquareAccentList"/>
    <dgm:cxn modelId="{5CC90835-F229-4D72-89B9-CD30E786F3EC}" type="presParOf" srcId="{22651AEF-02EF-48D5-9B1A-F0D888797579}" destId="{AE85EC8F-15A3-45E1-A96A-866944CB2919}" srcOrd="1" destOrd="0" presId="urn:microsoft.com/office/officeart/2008/layout/SquareAccentList"/>
    <dgm:cxn modelId="{19CF7A3D-CDEE-4A83-AE79-6D5310D286AB}" type="presParOf" srcId="{5CE424CE-E55D-49E9-8DC5-463309B3DF60}" destId="{4DFA8DD2-23D4-4BEC-BB7C-E159684AA0BF}" srcOrd="1" destOrd="0" presId="urn:microsoft.com/office/officeart/2008/layout/SquareAccentList"/>
    <dgm:cxn modelId="{384C5BE0-D7E7-4DA6-9E2E-792AEBEE4C8E}" type="presParOf" srcId="{4DFA8DD2-23D4-4BEC-BB7C-E159684AA0BF}" destId="{041EBA89-B105-442B-9956-4BC584156672}" srcOrd="0" destOrd="0" presId="urn:microsoft.com/office/officeart/2008/layout/SquareAccentList"/>
    <dgm:cxn modelId="{FF0489FB-6D64-4252-A9B0-160F6F34961C}" type="presParOf" srcId="{4DFA8DD2-23D4-4BEC-BB7C-E159684AA0BF}" destId="{B20B6C61-81E8-4536-B760-B35B7922E061}" srcOrd="1" destOrd="0" presId="urn:microsoft.com/office/officeart/2008/layout/SquareAccentList"/>
    <dgm:cxn modelId="{9A2937A9-0B07-42F9-8D3F-EAB7833D07E6}" type="presParOf" srcId="{5CE424CE-E55D-49E9-8DC5-463309B3DF60}" destId="{EE36F646-CDC0-49A4-8480-77BAB6659A83}" srcOrd="2" destOrd="0" presId="urn:microsoft.com/office/officeart/2008/layout/SquareAccentList"/>
    <dgm:cxn modelId="{33A25F4E-B99B-4A20-87EB-1B7CDD831525}" type="presParOf" srcId="{EE36F646-CDC0-49A4-8480-77BAB6659A83}" destId="{72A3E77C-9B64-4128-A2D8-4A9BC18D559C}" srcOrd="0" destOrd="0" presId="urn:microsoft.com/office/officeart/2008/layout/SquareAccentList"/>
    <dgm:cxn modelId="{3EAA1794-3340-43FA-8443-1BC69A3DCCBD}" type="presParOf" srcId="{EE36F646-CDC0-49A4-8480-77BAB6659A83}" destId="{66A92DB7-6BAC-487F-8739-1A5E073B470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CD2B83-AFF6-4E53-9FE4-0DA1030CDEF8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C19A8D8-147A-4BEA-9A37-CC32C57CF95C}">
      <dgm:prSet phldrT="[Tekst]"/>
      <dgm:spPr/>
      <dgm:t>
        <a:bodyPr/>
        <a:lstStyle/>
        <a:p>
          <a:r>
            <a:rPr lang="hr-HR" dirty="0" smtClean="0"/>
            <a:t>SPAR</a:t>
          </a:r>
          <a:endParaRPr lang="hr-HR" dirty="0"/>
        </a:p>
      </dgm:t>
    </dgm:pt>
    <dgm:pt modelId="{8593C27E-A6D6-4A20-86B3-5C73B10971EF}" type="parTrans" cxnId="{03ED4341-2436-4AD6-983D-40592C0A1A11}">
      <dgm:prSet/>
      <dgm:spPr/>
      <dgm:t>
        <a:bodyPr/>
        <a:lstStyle/>
        <a:p>
          <a:endParaRPr lang="hr-HR"/>
        </a:p>
      </dgm:t>
    </dgm:pt>
    <dgm:pt modelId="{7F0998F2-3D4E-4126-87BE-EAB3C0629F23}" type="sibTrans" cxnId="{03ED4341-2436-4AD6-983D-40592C0A1A11}">
      <dgm:prSet/>
      <dgm:spPr/>
      <dgm:t>
        <a:bodyPr/>
        <a:lstStyle/>
        <a:p>
          <a:endParaRPr lang="hr-HR"/>
        </a:p>
      </dgm:t>
    </dgm:pt>
    <dgm:pt modelId="{78844163-CB1D-4BCD-9A27-47D90BD3C280}">
      <dgm:prSet phldrT="[Tekst]"/>
      <dgm:spPr/>
      <dgm:t>
        <a:bodyPr/>
        <a:lstStyle/>
        <a:p>
          <a:r>
            <a:rPr lang="hr-HR" dirty="0" smtClean="0"/>
            <a:t>mliječni namaz</a:t>
          </a:r>
          <a:endParaRPr lang="hr-HR" dirty="0"/>
        </a:p>
      </dgm:t>
    </dgm:pt>
    <dgm:pt modelId="{832D406D-58BF-4527-B8AC-2897927FFBB5}" type="parTrans" cxnId="{F6159895-D2A7-46C4-AE94-041CB22AC055}">
      <dgm:prSet/>
      <dgm:spPr/>
      <dgm:t>
        <a:bodyPr/>
        <a:lstStyle/>
        <a:p>
          <a:endParaRPr lang="hr-HR"/>
        </a:p>
      </dgm:t>
    </dgm:pt>
    <dgm:pt modelId="{E27941A9-2BB7-43B3-A17C-F038B6FEDB7F}" type="sibTrans" cxnId="{F6159895-D2A7-46C4-AE94-041CB22AC055}">
      <dgm:prSet/>
      <dgm:spPr/>
      <dgm:t>
        <a:bodyPr/>
        <a:lstStyle/>
        <a:p>
          <a:endParaRPr lang="hr-HR"/>
        </a:p>
      </dgm:t>
    </dgm:pt>
    <dgm:pt modelId="{3A1C1D7B-3A9C-4098-8A12-AE8E852E5782}">
      <dgm:prSet phldrT="[Tekst]"/>
      <dgm:spPr/>
      <dgm:t>
        <a:bodyPr/>
        <a:lstStyle/>
        <a:p>
          <a:r>
            <a:rPr lang="hr-HR" dirty="0" smtClean="0"/>
            <a:t>redovna cijena: 0,45€</a:t>
          </a:r>
          <a:endParaRPr lang="hr-HR" dirty="0"/>
        </a:p>
      </dgm:t>
    </dgm:pt>
    <dgm:pt modelId="{FDF41780-8C8A-4609-A231-60AC1623EB1F}" type="parTrans" cxnId="{3C49D3D3-C5F3-414D-B6D1-63FD44CB5BC5}">
      <dgm:prSet/>
      <dgm:spPr/>
      <dgm:t>
        <a:bodyPr/>
        <a:lstStyle/>
        <a:p>
          <a:endParaRPr lang="hr-HR"/>
        </a:p>
      </dgm:t>
    </dgm:pt>
    <dgm:pt modelId="{5AB6B670-F4D0-488B-9762-5E3BEF40C447}" type="sibTrans" cxnId="{3C49D3D3-C5F3-414D-B6D1-63FD44CB5BC5}">
      <dgm:prSet/>
      <dgm:spPr/>
      <dgm:t>
        <a:bodyPr/>
        <a:lstStyle/>
        <a:p>
          <a:endParaRPr lang="hr-HR"/>
        </a:p>
      </dgm:t>
    </dgm:pt>
    <dgm:pt modelId="{76407D2F-A5B9-4888-BC5C-1E8D2DF5157D}">
      <dgm:prSet phldrT="[Tekst]"/>
      <dgm:spPr/>
      <dgm:t>
        <a:bodyPr/>
        <a:lstStyle/>
        <a:p>
          <a:r>
            <a:rPr lang="hr-HR" dirty="0" smtClean="0"/>
            <a:t>KONZUM</a:t>
          </a:r>
          <a:endParaRPr lang="hr-HR" dirty="0"/>
        </a:p>
      </dgm:t>
    </dgm:pt>
    <dgm:pt modelId="{139DB40C-7907-45EE-B177-4CC20CBD1580}" type="parTrans" cxnId="{0C3D2182-3A5C-4592-ACA7-BB00168D9944}">
      <dgm:prSet/>
      <dgm:spPr/>
      <dgm:t>
        <a:bodyPr/>
        <a:lstStyle/>
        <a:p>
          <a:endParaRPr lang="hr-HR"/>
        </a:p>
      </dgm:t>
    </dgm:pt>
    <dgm:pt modelId="{23FA42B4-201A-4D3D-8B12-60A5E46DC201}" type="sibTrans" cxnId="{0C3D2182-3A5C-4592-ACA7-BB00168D9944}">
      <dgm:prSet/>
      <dgm:spPr/>
      <dgm:t>
        <a:bodyPr/>
        <a:lstStyle/>
        <a:p>
          <a:endParaRPr lang="hr-HR"/>
        </a:p>
      </dgm:t>
    </dgm:pt>
    <dgm:pt modelId="{DEBA3664-2BEC-4DDD-BF46-6F10BBF8417D}">
      <dgm:prSet phldrT="[Tekst]"/>
      <dgm:spPr/>
      <dgm:t>
        <a:bodyPr/>
        <a:lstStyle/>
        <a:p>
          <a:r>
            <a:rPr lang="hr-HR" dirty="0" smtClean="0"/>
            <a:t>mliječni namaz</a:t>
          </a:r>
          <a:endParaRPr lang="hr-HR" dirty="0"/>
        </a:p>
      </dgm:t>
    </dgm:pt>
    <dgm:pt modelId="{10C45C0B-FDCA-4DC8-B8DB-44E7842F09A2}" type="parTrans" cxnId="{7B146502-BFC8-4E46-8551-E3DB77A252E4}">
      <dgm:prSet/>
      <dgm:spPr/>
      <dgm:t>
        <a:bodyPr/>
        <a:lstStyle/>
        <a:p>
          <a:endParaRPr lang="hr-HR"/>
        </a:p>
      </dgm:t>
    </dgm:pt>
    <dgm:pt modelId="{30E6BE17-9FF0-4BE0-8CF8-9E06B09A1848}" type="sibTrans" cxnId="{7B146502-BFC8-4E46-8551-E3DB77A252E4}">
      <dgm:prSet/>
      <dgm:spPr/>
      <dgm:t>
        <a:bodyPr/>
        <a:lstStyle/>
        <a:p>
          <a:endParaRPr lang="hr-HR"/>
        </a:p>
      </dgm:t>
    </dgm:pt>
    <dgm:pt modelId="{D1C18BBB-F20A-4777-B440-D0A09BFE3BC1}">
      <dgm:prSet/>
      <dgm:spPr/>
      <dgm:t>
        <a:bodyPr/>
        <a:lstStyle/>
        <a:p>
          <a:r>
            <a:rPr lang="hr-HR" dirty="0" smtClean="0"/>
            <a:t>redovna cijena: 0,49€</a:t>
          </a:r>
          <a:endParaRPr lang="hr-HR" dirty="0"/>
        </a:p>
      </dgm:t>
    </dgm:pt>
    <dgm:pt modelId="{366388DE-06DE-4BFE-9133-69ECA7D91F70}" type="parTrans" cxnId="{FF9F8DEE-A5C4-4228-913E-0C47DE2C811F}">
      <dgm:prSet/>
      <dgm:spPr/>
      <dgm:t>
        <a:bodyPr/>
        <a:lstStyle/>
        <a:p>
          <a:endParaRPr lang="hr-HR"/>
        </a:p>
      </dgm:t>
    </dgm:pt>
    <dgm:pt modelId="{A5D1EE45-C788-44AE-96EF-2852CDDCA65D}" type="sibTrans" cxnId="{FF9F8DEE-A5C4-4228-913E-0C47DE2C811F}">
      <dgm:prSet/>
      <dgm:spPr/>
      <dgm:t>
        <a:bodyPr/>
        <a:lstStyle/>
        <a:p>
          <a:endParaRPr lang="hr-HR"/>
        </a:p>
      </dgm:t>
    </dgm:pt>
    <dgm:pt modelId="{5099959A-D85F-481C-B6B4-9ED514FC6EC7}">
      <dgm:prSet/>
      <dgm:spPr/>
      <dgm:t>
        <a:bodyPr/>
        <a:lstStyle/>
        <a:p>
          <a:r>
            <a:rPr lang="hr-HR" dirty="0" smtClean="0"/>
            <a:t>cijena na sniženju: 0,35€</a:t>
          </a:r>
          <a:endParaRPr lang="hr-HR" dirty="0"/>
        </a:p>
      </dgm:t>
    </dgm:pt>
    <dgm:pt modelId="{9995C757-4F49-4A32-BFC1-89413987ABC6}" type="parTrans" cxnId="{99690AA1-9D72-44AB-B4F0-AA27A772BF0A}">
      <dgm:prSet/>
      <dgm:spPr/>
      <dgm:t>
        <a:bodyPr/>
        <a:lstStyle/>
        <a:p>
          <a:endParaRPr lang="hr-HR"/>
        </a:p>
      </dgm:t>
    </dgm:pt>
    <dgm:pt modelId="{6CB927EA-CC45-4054-99D1-58F9D94C2FE6}" type="sibTrans" cxnId="{99690AA1-9D72-44AB-B4F0-AA27A772BF0A}">
      <dgm:prSet/>
      <dgm:spPr/>
      <dgm:t>
        <a:bodyPr/>
        <a:lstStyle/>
        <a:p>
          <a:endParaRPr lang="hr-HR"/>
        </a:p>
      </dgm:t>
    </dgm:pt>
    <dgm:pt modelId="{FA6A0E30-B886-4E37-A8E3-B9DD5436FD85}">
      <dgm:prSet/>
      <dgm:spPr/>
      <dgm:t>
        <a:bodyPr/>
        <a:lstStyle/>
        <a:p>
          <a:r>
            <a:rPr lang="hr-HR" dirty="0" smtClean="0"/>
            <a:t>cijena na sniženju: 0,39€</a:t>
          </a:r>
          <a:endParaRPr lang="hr-HR" dirty="0"/>
        </a:p>
      </dgm:t>
    </dgm:pt>
    <dgm:pt modelId="{ED8D6830-3274-4CC2-8EE0-21D9049D58A4}" type="parTrans" cxnId="{0112812C-E5CB-4D0F-BCF7-B650D122D67A}">
      <dgm:prSet/>
      <dgm:spPr/>
      <dgm:t>
        <a:bodyPr/>
        <a:lstStyle/>
        <a:p>
          <a:endParaRPr lang="hr-HR"/>
        </a:p>
      </dgm:t>
    </dgm:pt>
    <dgm:pt modelId="{3CF002EC-B75B-4B15-A0C8-6E74C007C2B7}" type="sibTrans" cxnId="{0112812C-E5CB-4D0F-BCF7-B650D122D67A}">
      <dgm:prSet/>
      <dgm:spPr/>
      <dgm:t>
        <a:bodyPr/>
        <a:lstStyle/>
        <a:p>
          <a:endParaRPr lang="hr-HR"/>
        </a:p>
      </dgm:t>
    </dgm:pt>
    <dgm:pt modelId="{0EEDE5B5-8649-46FD-9E58-7D8AEB79D5B3}" type="pres">
      <dgm:prSet presAssocID="{E6CD2B83-AFF6-4E53-9FE4-0DA1030CDEF8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569DEC31-0EF5-40EC-BF07-CB04890A9539}" type="pres">
      <dgm:prSet presAssocID="{BC19A8D8-147A-4BEA-9A37-CC32C57CF95C}" presName="root" presStyleCnt="0">
        <dgm:presLayoutVars>
          <dgm:chMax/>
          <dgm:chPref/>
        </dgm:presLayoutVars>
      </dgm:prSet>
      <dgm:spPr/>
    </dgm:pt>
    <dgm:pt modelId="{42322068-5092-4E77-94A4-BA345E03BB61}" type="pres">
      <dgm:prSet presAssocID="{BC19A8D8-147A-4BEA-9A37-CC32C57CF95C}" presName="rootComposite" presStyleCnt="0">
        <dgm:presLayoutVars/>
      </dgm:prSet>
      <dgm:spPr/>
    </dgm:pt>
    <dgm:pt modelId="{DCD48825-0061-4972-A658-3F746AACAE70}" type="pres">
      <dgm:prSet presAssocID="{BC19A8D8-147A-4BEA-9A37-CC32C57CF95C}" presName="ParentAccent" presStyleLbl="alignNode1" presStyleIdx="0" presStyleCnt="2"/>
      <dgm:spPr/>
    </dgm:pt>
    <dgm:pt modelId="{346904D7-0576-4FF4-B265-E921FC89D2E3}" type="pres">
      <dgm:prSet presAssocID="{BC19A8D8-147A-4BEA-9A37-CC32C57CF95C}" presName="ParentSmallAccent" presStyleLbl="fgAcc1" presStyleIdx="0" presStyleCnt="2"/>
      <dgm:spPr/>
    </dgm:pt>
    <dgm:pt modelId="{064E5ABE-2AF2-43EF-9130-EE4837E556D1}" type="pres">
      <dgm:prSet presAssocID="{BC19A8D8-147A-4BEA-9A37-CC32C57CF95C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837C690-3302-4A23-AA5C-CB2187743FFA}" type="pres">
      <dgm:prSet presAssocID="{BC19A8D8-147A-4BEA-9A37-CC32C57CF95C}" presName="childShape" presStyleCnt="0">
        <dgm:presLayoutVars>
          <dgm:chMax val="0"/>
          <dgm:chPref val="0"/>
        </dgm:presLayoutVars>
      </dgm:prSet>
      <dgm:spPr/>
    </dgm:pt>
    <dgm:pt modelId="{AF047254-6FAE-4333-81FC-C8CBD4865D95}" type="pres">
      <dgm:prSet presAssocID="{78844163-CB1D-4BCD-9A27-47D90BD3C280}" presName="childComposite" presStyleCnt="0">
        <dgm:presLayoutVars>
          <dgm:chMax val="0"/>
          <dgm:chPref val="0"/>
        </dgm:presLayoutVars>
      </dgm:prSet>
      <dgm:spPr/>
    </dgm:pt>
    <dgm:pt modelId="{12B9E7C0-A34C-4AE7-A1E6-F1514292BCA4}" type="pres">
      <dgm:prSet presAssocID="{78844163-CB1D-4BCD-9A27-47D90BD3C280}" presName="ChildAccent" presStyleLbl="solidFgAcc1" presStyleIdx="0" presStyleCnt="6"/>
      <dgm:spPr/>
    </dgm:pt>
    <dgm:pt modelId="{901EF4AB-28D6-4B3A-A4C6-F43FCE1E7B68}" type="pres">
      <dgm:prSet presAssocID="{78844163-CB1D-4BCD-9A27-47D90BD3C280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071EED4-52DD-4351-825C-749AB7DB4420}" type="pres">
      <dgm:prSet presAssocID="{3A1C1D7B-3A9C-4098-8A12-AE8E852E5782}" presName="childComposite" presStyleCnt="0">
        <dgm:presLayoutVars>
          <dgm:chMax val="0"/>
          <dgm:chPref val="0"/>
        </dgm:presLayoutVars>
      </dgm:prSet>
      <dgm:spPr/>
    </dgm:pt>
    <dgm:pt modelId="{32A25BE8-8513-4BB9-9307-C8F0ABC7CD67}" type="pres">
      <dgm:prSet presAssocID="{3A1C1D7B-3A9C-4098-8A12-AE8E852E5782}" presName="ChildAccent" presStyleLbl="solidFgAcc1" presStyleIdx="1" presStyleCnt="6"/>
      <dgm:spPr/>
    </dgm:pt>
    <dgm:pt modelId="{624E24B9-EB9D-4FB0-B2FF-DD484610B56B}" type="pres">
      <dgm:prSet presAssocID="{3A1C1D7B-3A9C-4098-8A12-AE8E852E5782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F137FD9-D160-4921-8E62-E15E68A676E4}" type="pres">
      <dgm:prSet presAssocID="{5099959A-D85F-481C-B6B4-9ED514FC6EC7}" presName="childComposite" presStyleCnt="0">
        <dgm:presLayoutVars>
          <dgm:chMax val="0"/>
          <dgm:chPref val="0"/>
        </dgm:presLayoutVars>
      </dgm:prSet>
      <dgm:spPr/>
    </dgm:pt>
    <dgm:pt modelId="{7BE821CE-90E5-4A57-85E4-A11EEED28871}" type="pres">
      <dgm:prSet presAssocID="{5099959A-D85F-481C-B6B4-9ED514FC6EC7}" presName="ChildAccent" presStyleLbl="solidFgAcc1" presStyleIdx="2" presStyleCnt="6"/>
      <dgm:spPr/>
    </dgm:pt>
    <dgm:pt modelId="{C59EFB36-3F6F-4995-AEC4-F301F1FDB88A}" type="pres">
      <dgm:prSet presAssocID="{5099959A-D85F-481C-B6B4-9ED514FC6EC7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265089F-6DB5-4213-96FC-BA1A8D103254}" type="pres">
      <dgm:prSet presAssocID="{76407D2F-A5B9-4888-BC5C-1E8D2DF5157D}" presName="root" presStyleCnt="0">
        <dgm:presLayoutVars>
          <dgm:chMax/>
          <dgm:chPref/>
        </dgm:presLayoutVars>
      </dgm:prSet>
      <dgm:spPr/>
    </dgm:pt>
    <dgm:pt modelId="{33BC2C33-BC3F-4B3D-891A-77318EBF4CAA}" type="pres">
      <dgm:prSet presAssocID="{76407D2F-A5B9-4888-BC5C-1E8D2DF5157D}" presName="rootComposite" presStyleCnt="0">
        <dgm:presLayoutVars/>
      </dgm:prSet>
      <dgm:spPr/>
    </dgm:pt>
    <dgm:pt modelId="{09EE8DE7-9994-4E41-81FE-DB40C0F5F3F3}" type="pres">
      <dgm:prSet presAssocID="{76407D2F-A5B9-4888-BC5C-1E8D2DF5157D}" presName="ParentAccent" presStyleLbl="alignNode1" presStyleIdx="1" presStyleCnt="2"/>
      <dgm:spPr/>
    </dgm:pt>
    <dgm:pt modelId="{B55854B2-2707-44F0-8ED0-FDCF41F8259A}" type="pres">
      <dgm:prSet presAssocID="{76407D2F-A5B9-4888-BC5C-1E8D2DF5157D}" presName="ParentSmallAccent" presStyleLbl="fgAcc1" presStyleIdx="1" presStyleCnt="2"/>
      <dgm:spPr/>
    </dgm:pt>
    <dgm:pt modelId="{E8DDCF7B-0C0C-47EC-A712-52EC7439DC65}" type="pres">
      <dgm:prSet presAssocID="{76407D2F-A5B9-4888-BC5C-1E8D2DF5157D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D2ACC3E-7144-4191-B2E0-B3CA0C63DBE7}" type="pres">
      <dgm:prSet presAssocID="{76407D2F-A5B9-4888-BC5C-1E8D2DF5157D}" presName="childShape" presStyleCnt="0">
        <dgm:presLayoutVars>
          <dgm:chMax val="0"/>
          <dgm:chPref val="0"/>
        </dgm:presLayoutVars>
      </dgm:prSet>
      <dgm:spPr/>
    </dgm:pt>
    <dgm:pt modelId="{CAA3C5AA-F27E-45F7-93D9-BD2A0A1C99E9}" type="pres">
      <dgm:prSet presAssocID="{DEBA3664-2BEC-4DDD-BF46-6F10BBF8417D}" presName="childComposite" presStyleCnt="0">
        <dgm:presLayoutVars>
          <dgm:chMax val="0"/>
          <dgm:chPref val="0"/>
        </dgm:presLayoutVars>
      </dgm:prSet>
      <dgm:spPr/>
    </dgm:pt>
    <dgm:pt modelId="{CCD3896C-3364-4AD6-A903-0187919186BC}" type="pres">
      <dgm:prSet presAssocID="{DEBA3664-2BEC-4DDD-BF46-6F10BBF8417D}" presName="ChildAccent" presStyleLbl="solidFgAcc1" presStyleIdx="3" presStyleCnt="6"/>
      <dgm:spPr/>
    </dgm:pt>
    <dgm:pt modelId="{85DE4A9D-1006-44FE-BC3B-ACAD9F977CF9}" type="pres">
      <dgm:prSet presAssocID="{DEBA3664-2BEC-4DDD-BF46-6F10BBF8417D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360F5AD-1BC7-494A-AACD-D96E8CB1ED4A}" type="pres">
      <dgm:prSet presAssocID="{D1C18BBB-F20A-4777-B440-D0A09BFE3BC1}" presName="childComposite" presStyleCnt="0">
        <dgm:presLayoutVars>
          <dgm:chMax val="0"/>
          <dgm:chPref val="0"/>
        </dgm:presLayoutVars>
      </dgm:prSet>
      <dgm:spPr/>
    </dgm:pt>
    <dgm:pt modelId="{EFC64D8B-AE37-4690-B2A4-00FA5DCE067F}" type="pres">
      <dgm:prSet presAssocID="{D1C18BBB-F20A-4777-B440-D0A09BFE3BC1}" presName="ChildAccent" presStyleLbl="solidFgAcc1" presStyleIdx="4" presStyleCnt="6"/>
      <dgm:spPr/>
    </dgm:pt>
    <dgm:pt modelId="{7B4C0098-DF4D-4027-86CA-A851AD589202}" type="pres">
      <dgm:prSet presAssocID="{D1C18BBB-F20A-4777-B440-D0A09BFE3BC1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47FE921-96E2-402E-8470-BBAF9A8A9718}" type="pres">
      <dgm:prSet presAssocID="{FA6A0E30-B886-4E37-A8E3-B9DD5436FD85}" presName="childComposite" presStyleCnt="0">
        <dgm:presLayoutVars>
          <dgm:chMax val="0"/>
          <dgm:chPref val="0"/>
        </dgm:presLayoutVars>
      </dgm:prSet>
      <dgm:spPr/>
    </dgm:pt>
    <dgm:pt modelId="{6A20AA6F-C689-456A-B98E-9DFBB228D572}" type="pres">
      <dgm:prSet presAssocID="{FA6A0E30-B886-4E37-A8E3-B9DD5436FD85}" presName="ChildAccent" presStyleLbl="solidFgAcc1" presStyleIdx="5" presStyleCnt="6"/>
      <dgm:spPr/>
    </dgm:pt>
    <dgm:pt modelId="{20FD2C31-243C-459E-A687-35843D0652A9}" type="pres">
      <dgm:prSet presAssocID="{FA6A0E30-B886-4E37-A8E3-B9DD5436FD85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6159895-D2A7-46C4-AE94-041CB22AC055}" srcId="{BC19A8D8-147A-4BEA-9A37-CC32C57CF95C}" destId="{78844163-CB1D-4BCD-9A27-47D90BD3C280}" srcOrd="0" destOrd="0" parTransId="{832D406D-58BF-4527-B8AC-2897927FFBB5}" sibTransId="{E27941A9-2BB7-43B3-A17C-F038B6FEDB7F}"/>
    <dgm:cxn modelId="{E880186E-A45B-4563-8DB6-28EE942561D8}" type="presOf" srcId="{DEBA3664-2BEC-4DDD-BF46-6F10BBF8417D}" destId="{85DE4A9D-1006-44FE-BC3B-ACAD9F977CF9}" srcOrd="0" destOrd="0" presId="urn:microsoft.com/office/officeart/2008/layout/SquareAccentList"/>
    <dgm:cxn modelId="{0C3D2182-3A5C-4592-ACA7-BB00168D9944}" srcId="{E6CD2B83-AFF6-4E53-9FE4-0DA1030CDEF8}" destId="{76407D2F-A5B9-4888-BC5C-1E8D2DF5157D}" srcOrd="1" destOrd="0" parTransId="{139DB40C-7907-45EE-B177-4CC20CBD1580}" sibTransId="{23FA42B4-201A-4D3D-8B12-60A5E46DC201}"/>
    <dgm:cxn modelId="{05CA99D6-6AC1-4ABF-8EC2-02BB2A80B7D8}" type="presOf" srcId="{5099959A-D85F-481C-B6B4-9ED514FC6EC7}" destId="{C59EFB36-3F6F-4995-AEC4-F301F1FDB88A}" srcOrd="0" destOrd="0" presId="urn:microsoft.com/office/officeart/2008/layout/SquareAccentList"/>
    <dgm:cxn modelId="{0112812C-E5CB-4D0F-BCF7-B650D122D67A}" srcId="{76407D2F-A5B9-4888-BC5C-1E8D2DF5157D}" destId="{FA6A0E30-B886-4E37-A8E3-B9DD5436FD85}" srcOrd="2" destOrd="0" parTransId="{ED8D6830-3274-4CC2-8EE0-21D9049D58A4}" sibTransId="{3CF002EC-B75B-4B15-A0C8-6E74C007C2B7}"/>
    <dgm:cxn modelId="{0A99B053-DCB4-4E6B-BCAA-3450122504DA}" type="presOf" srcId="{BC19A8D8-147A-4BEA-9A37-CC32C57CF95C}" destId="{064E5ABE-2AF2-43EF-9130-EE4837E556D1}" srcOrd="0" destOrd="0" presId="urn:microsoft.com/office/officeart/2008/layout/SquareAccentList"/>
    <dgm:cxn modelId="{206E099D-C1A0-478F-A339-A45D8F694019}" type="presOf" srcId="{76407D2F-A5B9-4888-BC5C-1E8D2DF5157D}" destId="{E8DDCF7B-0C0C-47EC-A712-52EC7439DC65}" srcOrd="0" destOrd="0" presId="urn:microsoft.com/office/officeart/2008/layout/SquareAccentList"/>
    <dgm:cxn modelId="{98FA2FA2-5725-438B-AB64-D76A858CB069}" type="presOf" srcId="{D1C18BBB-F20A-4777-B440-D0A09BFE3BC1}" destId="{7B4C0098-DF4D-4027-86CA-A851AD589202}" srcOrd="0" destOrd="0" presId="urn:microsoft.com/office/officeart/2008/layout/SquareAccentList"/>
    <dgm:cxn modelId="{5A0AFA0B-0E4F-4F24-ADA3-86929D44E966}" type="presOf" srcId="{78844163-CB1D-4BCD-9A27-47D90BD3C280}" destId="{901EF4AB-28D6-4B3A-A4C6-F43FCE1E7B68}" srcOrd="0" destOrd="0" presId="urn:microsoft.com/office/officeart/2008/layout/SquareAccentList"/>
    <dgm:cxn modelId="{7B146502-BFC8-4E46-8551-E3DB77A252E4}" srcId="{76407D2F-A5B9-4888-BC5C-1E8D2DF5157D}" destId="{DEBA3664-2BEC-4DDD-BF46-6F10BBF8417D}" srcOrd="0" destOrd="0" parTransId="{10C45C0B-FDCA-4DC8-B8DB-44E7842F09A2}" sibTransId="{30E6BE17-9FF0-4BE0-8CF8-9E06B09A1848}"/>
    <dgm:cxn modelId="{9B7A652E-2083-4725-AF79-F8C43004694E}" type="presOf" srcId="{FA6A0E30-B886-4E37-A8E3-B9DD5436FD85}" destId="{20FD2C31-243C-459E-A687-35843D0652A9}" srcOrd="0" destOrd="0" presId="urn:microsoft.com/office/officeart/2008/layout/SquareAccentList"/>
    <dgm:cxn modelId="{43CD1DC3-1DE6-4610-8330-11D9F3533221}" type="presOf" srcId="{3A1C1D7B-3A9C-4098-8A12-AE8E852E5782}" destId="{624E24B9-EB9D-4FB0-B2FF-DD484610B56B}" srcOrd="0" destOrd="0" presId="urn:microsoft.com/office/officeart/2008/layout/SquareAccentList"/>
    <dgm:cxn modelId="{99690AA1-9D72-44AB-B4F0-AA27A772BF0A}" srcId="{BC19A8D8-147A-4BEA-9A37-CC32C57CF95C}" destId="{5099959A-D85F-481C-B6B4-9ED514FC6EC7}" srcOrd="2" destOrd="0" parTransId="{9995C757-4F49-4A32-BFC1-89413987ABC6}" sibTransId="{6CB927EA-CC45-4054-99D1-58F9D94C2FE6}"/>
    <dgm:cxn modelId="{FF9F8DEE-A5C4-4228-913E-0C47DE2C811F}" srcId="{76407D2F-A5B9-4888-BC5C-1E8D2DF5157D}" destId="{D1C18BBB-F20A-4777-B440-D0A09BFE3BC1}" srcOrd="1" destOrd="0" parTransId="{366388DE-06DE-4BFE-9133-69ECA7D91F70}" sibTransId="{A5D1EE45-C788-44AE-96EF-2852CDDCA65D}"/>
    <dgm:cxn modelId="{3C49D3D3-C5F3-414D-B6D1-63FD44CB5BC5}" srcId="{BC19A8D8-147A-4BEA-9A37-CC32C57CF95C}" destId="{3A1C1D7B-3A9C-4098-8A12-AE8E852E5782}" srcOrd="1" destOrd="0" parTransId="{FDF41780-8C8A-4609-A231-60AC1623EB1F}" sibTransId="{5AB6B670-F4D0-488B-9762-5E3BEF40C447}"/>
    <dgm:cxn modelId="{E741F122-E959-43F8-B347-932B789F03CC}" type="presOf" srcId="{E6CD2B83-AFF6-4E53-9FE4-0DA1030CDEF8}" destId="{0EEDE5B5-8649-46FD-9E58-7D8AEB79D5B3}" srcOrd="0" destOrd="0" presId="urn:microsoft.com/office/officeart/2008/layout/SquareAccentList"/>
    <dgm:cxn modelId="{03ED4341-2436-4AD6-983D-40592C0A1A11}" srcId="{E6CD2B83-AFF6-4E53-9FE4-0DA1030CDEF8}" destId="{BC19A8D8-147A-4BEA-9A37-CC32C57CF95C}" srcOrd="0" destOrd="0" parTransId="{8593C27E-A6D6-4A20-86B3-5C73B10971EF}" sibTransId="{7F0998F2-3D4E-4126-87BE-EAB3C0629F23}"/>
    <dgm:cxn modelId="{13C48B3D-9143-44E4-B029-78B56C90DCDF}" type="presParOf" srcId="{0EEDE5B5-8649-46FD-9E58-7D8AEB79D5B3}" destId="{569DEC31-0EF5-40EC-BF07-CB04890A9539}" srcOrd="0" destOrd="0" presId="urn:microsoft.com/office/officeart/2008/layout/SquareAccentList"/>
    <dgm:cxn modelId="{4B25C999-A78E-4033-B829-3F27A50C38C9}" type="presParOf" srcId="{569DEC31-0EF5-40EC-BF07-CB04890A9539}" destId="{42322068-5092-4E77-94A4-BA345E03BB61}" srcOrd="0" destOrd="0" presId="urn:microsoft.com/office/officeart/2008/layout/SquareAccentList"/>
    <dgm:cxn modelId="{A4053B94-5C56-465E-99D2-B70869822CF6}" type="presParOf" srcId="{42322068-5092-4E77-94A4-BA345E03BB61}" destId="{DCD48825-0061-4972-A658-3F746AACAE70}" srcOrd="0" destOrd="0" presId="urn:microsoft.com/office/officeart/2008/layout/SquareAccentList"/>
    <dgm:cxn modelId="{7B4A9CDE-FECA-4D18-9B44-A4DCC86BDFF9}" type="presParOf" srcId="{42322068-5092-4E77-94A4-BA345E03BB61}" destId="{346904D7-0576-4FF4-B265-E921FC89D2E3}" srcOrd="1" destOrd="0" presId="urn:microsoft.com/office/officeart/2008/layout/SquareAccentList"/>
    <dgm:cxn modelId="{9964B400-5A9A-4148-A03F-D0AC9438BB1E}" type="presParOf" srcId="{42322068-5092-4E77-94A4-BA345E03BB61}" destId="{064E5ABE-2AF2-43EF-9130-EE4837E556D1}" srcOrd="2" destOrd="0" presId="urn:microsoft.com/office/officeart/2008/layout/SquareAccentList"/>
    <dgm:cxn modelId="{310EA658-3AD7-4D67-883A-5C166D827E5F}" type="presParOf" srcId="{569DEC31-0EF5-40EC-BF07-CB04890A9539}" destId="{D837C690-3302-4A23-AA5C-CB2187743FFA}" srcOrd="1" destOrd="0" presId="urn:microsoft.com/office/officeart/2008/layout/SquareAccentList"/>
    <dgm:cxn modelId="{04382F70-7B63-4107-8E04-E06C0F3D0ACF}" type="presParOf" srcId="{D837C690-3302-4A23-AA5C-CB2187743FFA}" destId="{AF047254-6FAE-4333-81FC-C8CBD4865D95}" srcOrd="0" destOrd="0" presId="urn:microsoft.com/office/officeart/2008/layout/SquareAccentList"/>
    <dgm:cxn modelId="{72534C00-CE27-49B6-9665-FDA8AA90B90D}" type="presParOf" srcId="{AF047254-6FAE-4333-81FC-C8CBD4865D95}" destId="{12B9E7C0-A34C-4AE7-A1E6-F1514292BCA4}" srcOrd="0" destOrd="0" presId="urn:microsoft.com/office/officeart/2008/layout/SquareAccentList"/>
    <dgm:cxn modelId="{19DC5F85-3C0F-4DC9-AC6A-5674B6F2360C}" type="presParOf" srcId="{AF047254-6FAE-4333-81FC-C8CBD4865D95}" destId="{901EF4AB-28D6-4B3A-A4C6-F43FCE1E7B68}" srcOrd="1" destOrd="0" presId="urn:microsoft.com/office/officeart/2008/layout/SquareAccentList"/>
    <dgm:cxn modelId="{09E2D3A3-C737-46F4-86FB-78013FDB08EA}" type="presParOf" srcId="{D837C690-3302-4A23-AA5C-CB2187743FFA}" destId="{E071EED4-52DD-4351-825C-749AB7DB4420}" srcOrd="1" destOrd="0" presId="urn:microsoft.com/office/officeart/2008/layout/SquareAccentList"/>
    <dgm:cxn modelId="{2FC43B4D-2604-4FED-95AD-732880A91A02}" type="presParOf" srcId="{E071EED4-52DD-4351-825C-749AB7DB4420}" destId="{32A25BE8-8513-4BB9-9307-C8F0ABC7CD67}" srcOrd="0" destOrd="0" presId="urn:microsoft.com/office/officeart/2008/layout/SquareAccentList"/>
    <dgm:cxn modelId="{F5853259-DA66-4974-8D6B-62545CE97B3A}" type="presParOf" srcId="{E071EED4-52DD-4351-825C-749AB7DB4420}" destId="{624E24B9-EB9D-4FB0-B2FF-DD484610B56B}" srcOrd="1" destOrd="0" presId="urn:microsoft.com/office/officeart/2008/layout/SquareAccentList"/>
    <dgm:cxn modelId="{5161F95C-ABAE-4CAA-B671-FB2C6AB0C8E7}" type="presParOf" srcId="{D837C690-3302-4A23-AA5C-CB2187743FFA}" destId="{0F137FD9-D160-4921-8E62-E15E68A676E4}" srcOrd="2" destOrd="0" presId="urn:microsoft.com/office/officeart/2008/layout/SquareAccentList"/>
    <dgm:cxn modelId="{08E29236-E1F4-4CFE-9EEC-2E85EAF4AB70}" type="presParOf" srcId="{0F137FD9-D160-4921-8E62-E15E68A676E4}" destId="{7BE821CE-90E5-4A57-85E4-A11EEED28871}" srcOrd="0" destOrd="0" presId="urn:microsoft.com/office/officeart/2008/layout/SquareAccentList"/>
    <dgm:cxn modelId="{B4E02E7A-4EE4-4319-9B1E-4D2E8CE9CDAE}" type="presParOf" srcId="{0F137FD9-D160-4921-8E62-E15E68A676E4}" destId="{C59EFB36-3F6F-4995-AEC4-F301F1FDB88A}" srcOrd="1" destOrd="0" presId="urn:microsoft.com/office/officeart/2008/layout/SquareAccentList"/>
    <dgm:cxn modelId="{641D1EC4-8014-4829-B551-6C1B36E2300A}" type="presParOf" srcId="{0EEDE5B5-8649-46FD-9E58-7D8AEB79D5B3}" destId="{5265089F-6DB5-4213-96FC-BA1A8D103254}" srcOrd="1" destOrd="0" presId="urn:microsoft.com/office/officeart/2008/layout/SquareAccentList"/>
    <dgm:cxn modelId="{3768F113-192C-4B70-8E81-588A2472EB0D}" type="presParOf" srcId="{5265089F-6DB5-4213-96FC-BA1A8D103254}" destId="{33BC2C33-BC3F-4B3D-891A-77318EBF4CAA}" srcOrd="0" destOrd="0" presId="urn:microsoft.com/office/officeart/2008/layout/SquareAccentList"/>
    <dgm:cxn modelId="{F6C5E175-2577-404B-A16D-E6A65348ADA9}" type="presParOf" srcId="{33BC2C33-BC3F-4B3D-891A-77318EBF4CAA}" destId="{09EE8DE7-9994-4E41-81FE-DB40C0F5F3F3}" srcOrd="0" destOrd="0" presId="urn:microsoft.com/office/officeart/2008/layout/SquareAccentList"/>
    <dgm:cxn modelId="{D7172647-AA6B-4847-AF77-4E2E89F1BF4B}" type="presParOf" srcId="{33BC2C33-BC3F-4B3D-891A-77318EBF4CAA}" destId="{B55854B2-2707-44F0-8ED0-FDCF41F8259A}" srcOrd="1" destOrd="0" presId="urn:microsoft.com/office/officeart/2008/layout/SquareAccentList"/>
    <dgm:cxn modelId="{D4BAD66F-F3E0-428B-A5DA-0521BE693A8A}" type="presParOf" srcId="{33BC2C33-BC3F-4B3D-891A-77318EBF4CAA}" destId="{E8DDCF7B-0C0C-47EC-A712-52EC7439DC65}" srcOrd="2" destOrd="0" presId="urn:microsoft.com/office/officeart/2008/layout/SquareAccentList"/>
    <dgm:cxn modelId="{9E869FAB-C8CC-46AC-B4C2-15CBF67FB941}" type="presParOf" srcId="{5265089F-6DB5-4213-96FC-BA1A8D103254}" destId="{5D2ACC3E-7144-4191-B2E0-B3CA0C63DBE7}" srcOrd="1" destOrd="0" presId="urn:microsoft.com/office/officeart/2008/layout/SquareAccentList"/>
    <dgm:cxn modelId="{0D09E034-DD95-4493-BA7D-744E814A00EE}" type="presParOf" srcId="{5D2ACC3E-7144-4191-B2E0-B3CA0C63DBE7}" destId="{CAA3C5AA-F27E-45F7-93D9-BD2A0A1C99E9}" srcOrd="0" destOrd="0" presId="urn:microsoft.com/office/officeart/2008/layout/SquareAccentList"/>
    <dgm:cxn modelId="{8441BEE0-F8C2-4F15-808A-9533208F080A}" type="presParOf" srcId="{CAA3C5AA-F27E-45F7-93D9-BD2A0A1C99E9}" destId="{CCD3896C-3364-4AD6-A903-0187919186BC}" srcOrd="0" destOrd="0" presId="urn:microsoft.com/office/officeart/2008/layout/SquareAccentList"/>
    <dgm:cxn modelId="{81A5C1B2-A398-4245-8817-BAED8F3F5A45}" type="presParOf" srcId="{CAA3C5AA-F27E-45F7-93D9-BD2A0A1C99E9}" destId="{85DE4A9D-1006-44FE-BC3B-ACAD9F977CF9}" srcOrd="1" destOrd="0" presId="urn:microsoft.com/office/officeart/2008/layout/SquareAccentList"/>
    <dgm:cxn modelId="{F8C28EEE-6D6C-42B5-8969-292D45294AA8}" type="presParOf" srcId="{5D2ACC3E-7144-4191-B2E0-B3CA0C63DBE7}" destId="{0360F5AD-1BC7-494A-AACD-D96E8CB1ED4A}" srcOrd="1" destOrd="0" presId="urn:microsoft.com/office/officeart/2008/layout/SquareAccentList"/>
    <dgm:cxn modelId="{1122CDC3-EF1D-4643-99D4-AD3D277201EF}" type="presParOf" srcId="{0360F5AD-1BC7-494A-AACD-D96E8CB1ED4A}" destId="{EFC64D8B-AE37-4690-B2A4-00FA5DCE067F}" srcOrd="0" destOrd="0" presId="urn:microsoft.com/office/officeart/2008/layout/SquareAccentList"/>
    <dgm:cxn modelId="{26C36F78-14EC-419E-AEC7-1A7306C9D5B0}" type="presParOf" srcId="{0360F5AD-1BC7-494A-AACD-D96E8CB1ED4A}" destId="{7B4C0098-DF4D-4027-86CA-A851AD589202}" srcOrd="1" destOrd="0" presId="urn:microsoft.com/office/officeart/2008/layout/SquareAccentList"/>
    <dgm:cxn modelId="{25445CEF-3206-44FE-A10E-0F06AB33F1EB}" type="presParOf" srcId="{5D2ACC3E-7144-4191-B2E0-B3CA0C63DBE7}" destId="{A47FE921-96E2-402E-8470-BBAF9A8A9718}" srcOrd="2" destOrd="0" presId="urn:microsoft.com/office/officeart/2008/layout/SquareAccentList"/>
    <dgm:cxn modelId="{A7A2FDAB-14FA-4F79-AEC9-49F08CD3C5CD}" type="presParOf" srcId="{A47FE921-96E2-402E-8470-BBAF9A8A9718}" destId="{6A20AA6F-C689-456A-B98E-9DFBB228D572}" srcOrd="0" destOrd="0" presId="urn:microsoft.com/office/officeart/2008/layout/SquareAccentList"/>
    <dgm:cxn modelId="{BCAF3440-6B1B-4E21-8524-54205D6EEDE2}" type="presParOf" srcId="{A47FE921-96E2-402E-8470-BBAF9A8A9718}" destId="{20FD2C31-243C-459E-A687-35843D0652A9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C274B-B2DB-4DE1-BBDC-9F8DC8EFC227}">
      <dsp:nvSpPr>
        <dsp:cNvPr id="0" name=""/>
        <dsp:cNvSpPr/>
      </dsp:nvSpPr>
      <dsp:spPr>
        <a:xfrm rot="5400000">
          <a:off x="2659826" y="309254"/>
          <a:ext cx="1746897" cy="15198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pašteta</a:t>
          </a:r>
          <a:endParaRPr lang="hr-HR" sz="2200" kern="1200" dirty="0"/>
        </a:p>
      </dsp:txBody>
      <dsp:txXfrm rot="-5400000">
        <a:off x="3010210" y="467931"/>
        <a:ext cx="1046129" cy="1202447"/>
      </dsp:txXfrm>
    </dsp:sp>
    <dsp:sp modelId="{98F7A79C-99A0-4E68-9228-4EB701529A64}">
      <dsp:nvSpPr>
        <dsp:cNvPr id="0" name=""/>
        <dsp:cNvSpPr/>
      </dsp:nvSpPr>
      <dsp:spPr>
        <a:xfrm>
          <a:off x="4339294" y="545085"/>
          <a:ext cx="1949537" cy="10481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/>
        </a:p>
      </dsp:txBody>
      <dsp:txXfrm>
        <a:off x="4339294" y="545085"/>
        <a:ext cx="1949537" cy="1048138"/>
      </dsp:txXfrm>
    </dsp:sp>
    <dsp:sp modelId="{E003A82B-C681-47F0-9E56-2177A2C2004A}">
      <dsp:nvSpPr>
        <dsp:cNvPr id="0" name=""/>
        <dsp:cNvSpPr/>
      </dsp:nvSpPr>
      <dsp:spPr>
        <a:xfrm rot="5400000">
          <a:off x="1018441" y="309254"/>
          <a:ext cx="1746897" cy="15198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tjestenina</a:t>
          </a:r>
          <a:endParaRPr lang="hr-HR" sz="2200" kern="1200" dirty="0"/>
        </a:p>
      </dsp:txBody>
      <dsp:txXfrm rot="-5400000">
        <a:off x="1368825" y="467931"/>
        <a:ext cx="1046129" cy="1202447"/>
      </dsp:txXfrm>
    </dsp:sp>
    <dsp:sp modelId="{A59BC3F0-5CA4-4C11-82EE-76ABCA25684F}">
      <dsp:nvSpPr>
        <dsp:cNvPr id="0" name=""/>
        <dsp:cNvSpPr/>
      </dsp:nvSpPr>
      <dsp:spPr>
        <a:xfrm rot="5400000">
          <a:off x="1835989" y="1792021"/>
          <a:ext cx="1746897" cy="15198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salama</a:t>
          </a:r>
          <a:endParaRPr lang="hr-HR" sz="2200" kern="1200" dirty="0"/>
        </a:p>
      </dsp:txBody>
      <dsp:txXfrm rot="-5400000">
        <a:off x="2186373" y="1950698"/>
        <a:ext cx="1046129" cy="1202447"/>
      </dsp:txXfrm>
    </dsp:sp>
    <dsp:sp modelId="{1CBE348C-8916-43C8-B7A6-13666BA5EFE1}">
      <dsp:nvSpPr>
        <dsp:cNvPr id="0" name=""/>
        <dsp:cNvSpPr/>
      </dsp:nvSpPr>
      <dsp:spPr>
        <a:xfrm>
          <a:off x="0" y="2027852"/>
          <a:ext cx="1886649" cy="10481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38B9E-63CB-4F0B-A31B-BE7410A6328B}">
      <dsp:nvSpPr>
        <dsp:cNvPr id="0" name=""/>
        <dsp:cNvSpPr/>
      </dsp:nvSpPr>
      <dsp:spPr>
        <a:xfrm rot="5400000">
          <a:off x="3477374" y="1792021"/>
          <a:ext cx="1746897" cy="15198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mlijeko</a:t>
          </a:r>
          <a:endParaRPr lang="hr-HR" sz="2900" kern="1200" dirty="0"/>
        </a:p>
      </dsp:txBody>
      <dsp:txXfrm rot="-5400000">
        <a:off x="3827758" y="1950698"/>
        <a:ext cx="1046129" cy="1202447"/>
      </dsp:txXfrm>
    </dsp:sp>
    <dsp:sp modelId="{8533DBC6-7FF3-45BE-BC1D-166858B128EF}">
      <dsp:nvSpPr>
        <dsp:cNvPr id="0" name=""/>
        <dsp:cNvSpPr/>
      </dsp:nvSpPr>
      <dsp:spPr>
        <a:xfrm rot="5400000">
          <a:off x="2659826" y="3274788"/>
          <a:ext cx="1746897" cy="15198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salata</a:t>
          </a:r>
          <a:endParaRPr lang="hr-HR" sz="2200" kern="1200" dirty="0"/>
        </a:p>
      </dsp:txBody>
      <dsp:txXfrm rot="-5400000">
        <a:off x="3010210" y="3433465"/>
        <a:ext cx="1046129" cy="1202447"/>
      </dsp:txXfrm>
    </dsp:sp>
    <dsp:sp modelId="{D86FC58A-A8BD-49BE-A72D-F59999A56D85}">
      <dsp:nvSpPr>
        <dsp:cNvPr id="0" name=""/>
        <dsp:cNvSpPr/>
      </dsp:nvSpPr>
      <dsp:spPr>
        <a:xfrm>
          <a:off x="4339294" y="3510619"/>
          <a:ext cx="1949537" cy="10481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E1744-29A8-44D1-B9CC-366554199A76}">
      <dsp:nvSpPr>
        <dsp:cNvPr id="0" name=""/>
        <dsp:cNvSpPr/>
      </dsp:nvSpPr>
      <dsp:spPr>
        <a:xfrm rot="5400000">
          <a:off x="1018441" y="3274788"/>
          <a:ext cx="1746897" cy="151980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 smtClean="0"/>
            <a:t>kruh</a:t>
          </a:r>
          <a:endParaRPr lang="hr-HR" sz="3600" kern="1200" dirty="0"/>
        </a:p>
      </dsp:txBody>
      <dsp:txXfrm rot="-5400000">
        <a:off x="1368825" y="3433465"/>
        <a:ext cx="1046129" cy="12024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FC33D-58A8-458E-B7DC-D99BBE2C300B}">
      <dsp:nvSpPr>
        <dsp:cNvPr id="0" name=""/>
        <dsp:cNvSpPr/>
      </dsp:nvSpPr>
      <dsp:spPr>
        <a:xfrm>
          <a:off x="5552" y="953949"/>
          <a:ext cx="4513735" cy="531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2E672-7B2F-49FA-BBFA-6FB612431F45}">
      <dsp:nvSpPr>
        <dsp:cNvPr id="0" name=""/>
        <dsp:cNvSpPr/>
      </dsp:nvSpPr>
      <dsp:spPr>
        <a:xfrm>
          <a:off x="5552" y="1153381"/>
          <a:ext cx="331595" cy="3315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E6E7C-036C-410C-91FE-D6A9F1E9E7B6}">
      <dsp:nvSpPr>
        <dsp:cNvPr id="0" name=""/>
        <dsp:cNvSpPr/>
      </dsp:nvSpPr>
      <dsp:spPr>
        <a:xfrm>
          <a:off x="5552" y="0"/>
          <a:ext cx="4513735" cy="95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KONZUM</a:t>
          </a:r>
          <a:endParaRPr lang="hr-HR" sz="6300" kern="1200" dirty="0"/>
        </a:p>
      </dsp:txBody>
      <dsp:txXfrm>
        <a:off x="5552" y="0"/>
        <a:ext cx="4513735" cy="953949"/>
      </dsp:txXfrm>
    </dsp:sp>
    <dsp:sp modelId="{85C426B4-B207-4BB6-BE87-416A516FF873}">
      <dsp:nvSpPr>
        <dsp:cNvPr id="0" name=""/>
        <dsp:cNvSpPr/>
      </dsp:nvSpPr>
      <dsp:spPr>
        <a:xfrm>
          <a:off x="5552" y="1926319"/>
          <a:ext cx="331587" cy="331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F694F-3F58-46FF-9733-52075F8F3E5D}">
      <dsp:nvSpPr>
        <dsp:cNvPr id="0" name=""/>
        <dsp:cNvSpPr/>
      </dsp:nvSpPr>
      <dsp:spPr>
        <a:xfrm>
          <a:off x="321513" y="1705648"/>
          <a:ext cx="4197773" cy="77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jabuke</a:t>
          </a:r>
          <a:endParaRPr lang="hr-HR" sz="2600" kern="1200" dirty="0"/>
        </a:p>
      </dsp:txBody>
      <dsp:txXfrm>
        <a:off x="321513" y="1705648"/>
        <a:ext cx="4197773" cy="772930"/>
      </dsp:txXfrm>
    </dsp:sp>
    <dsp:sp modelId="{374D5612-CC0B-412A-8AFD-BAF68B461290}">
      <dsp:nvSpPr>
        <dsp:cNvPr id="0" name=""/>
        <dsp:cNvSpPr/>
      </dsp:nvSpPr>
      <dsp:spPr>
        <a:xfrm>
          <a:off x="5552" y="2699250"/>
          <a:ext cx="331587" cy="331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70F4E-C4CF-42E9-9587-1529E8094396}">
      <dsp:nvSpPr>
        <dsp:cNvPr id="0" name=""/>
        <dsp:cNvSpPr/>
      </dsp:nvSpPr>
      <dsp:spPr>
        <a:xfrm>
          <a:off x="321513" y="2478578"/>
          <a:ext cx="4197773" cy="77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redovna cijena: 1,59€ (kg)</a:t>
          </a:r>
          <a:endParaRPr lang="hr-HR" sz="2600" kern="1200" dirty="0"/>
        </a:p>
      </dsp:txBody>
      <dsp:txXfrm>
        <a:off x="321513" y="2478578"/>
        <a:ext cx="4197773" cy="772930"/>
      </dsp:txXfrm>
    </dsp:sp>
    <dsp:sp modelId="{5D0E677F-A337-4064-9DDA-EA63AEFC4C89}">
      <dsp:nvSpPr>
        <dsp:cNvPr id="0" name=""/>
        <dsp:cNvSpPr/>
      </dsp:nvSpPr>
      <dsp:spPr>
        <a:xfrm>
          <a:off x="5552" y="3472180"/>
          <a:ext cx="331587" cy="331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C40DC-5CE9-465B-9673-790C8968FB72}">
      <dsp:nvSpPr>
        <dsp:cNvPr id="0" name=""/>
        <dsp:cNvSpPr/>
      </dsp:nvSpPr>
      <dsp:spPr>
        <a:xfrm>
          <a:off x="321513" y="3251508"/>
          <a:ext cx="4197773" cy="77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cijena na sniženju: 1,09€ (kg)</a:t>
          </a:r>
          <a:endParaRPr lang="hr-HR" sz="2600" kern="1200" dirty="0"/>
        </a:p>
      </dsp:txBody>
      <dsp:txXfrm>
        <a:off x="321513" y="3251508"/>
        <a:ext cx="4197773" cy="772930"/>
      </dsp:txXfrm>
    </dsp:sp>
    <dsp:sp modelId="{D345DD8C-D3B4-4F78-9648-49303F6909FF}">
      <dsp:nvSpPr>
        <dsp:cNvPr id="0" name=""/>
        <dsp:cNvSpPr/>
      </dsp:nvSpPr>
      <dsp:spPr>
        <a:xfrm>
          <a:off x="4744973" y="953949"/>
          <a:ext cx="4513735" cy="5310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35257-E8E5-4B15-AE94-600634315639}">
      <dsp:nvSpPr>
        <dsp:cNvPr id="0" name=""/>
        <dsp:cNvSpPr/>
      </dsp:nvSpPr>
      <dsp:spPr>
        <a:xfrm>
          <a:off x="4744973" y="1153381"/>
          <a:ext cx="331595" cy="3315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83874-3D81-4490-AE47-C6E2609F715D}">
      <dsp:nvSpPr>
        <dsp:cNvPr id="0" name=""/>
        <dsp:cNvSpPr/>
      </dsp:nvSpPr>
      <dsp:spPr>
        <a:xfrm>
          <a:off x="4744973" y="0"/>
          <a:ext cx="4513735" cy="95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SPAR</a:t>
          </a:r>
          <a:endParaRPr lang="hr-HR" sz="6300" kern="1200" dirty="0"/>
        </a:p>
      </dsp:txBody>
      <dsp:txXfrm>
        <a:off x="4744973" y="0"/>
        <a:ext cx="4513735" cy="953949"/>
      </dsp:txXfrm>
    </dsp:sp>
    <dsp:sp modelId="{0A5611A1-CFD9-48FC-8475-B4D5321570FD}">
      <dsp:nvSpPr>
        <dsp:cNvPr id="0" name=""/>
        <dsp:cNvSpPr/>
      </dsp:nvSpPr>
      <dsp:spPr>
        <a:xfrm>
          <a:off x="4744973" y="1926319"/>
          <a:ext cx="331587" cy="331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502D8-1337-43E3-B09A-9366B7996298}">
      <dsp:nvSpPr>
        <dsp:cNvPr id="0" name=""/>
        <dsp:cNvSpPr/>
      </dsp:nvSpPr>
      <dsp:spPr>
        <a:xfrm>
          <a:off x="5060935" y="1705648"/>
          <a:ext cx="4197773" cy="77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jabuke</a:t>
          </a:r>
          <a:endParaRPr lang="hr-HR" sz="2600" kern="1200" dirty="0"/>
        </a:p>
      </dsp:txBody>
      <dsp:txXfrm>
        <a:off x="5060935" y="1705648"/>
        <a:ext cx="4197773" cy="772930"/>
      </dsp:txXfrm>
    </dsp:sp>
    <dsp:sp modelId="{0E5C1AC2-8B7A-4995-9528-A4FE210ECEA2}">
      <dsp:nvSpPr>
        <dsp:cNvPr id="0" name=""/>
        <dsp:cNvSpPr/>
      </dsp:nvSpPr>
      <dsp:spPr>
        <a:xfrm>
          <a:off x="4744973" y="2699250"/>
          <a:ext cx="331587" cy="331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58357-B298-4D6F-83FA-25800683A86A}">
      <dsp:nvSpPr>
        <dsp:cNvPr id="0" name=""/>
        <dsp:cNvSpPr/>
      </dsp:nvSpPr>
      <dsp:spPr>
        <a:xfrm>
          <a:off x="5060935" y="2478578"/>
          <a:ext cx="4197773" cy="77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redovna cijena 1,29€ (kg)</a:t>
          </a:r>
          <a:endParaRPr lang="hr-HR" sz="2600" kern="1200" dirty="0"/>
        </a:p>
      </dsp:txBody>
      <dsp:txXfrm>
        <a:off x="5060935" y="2478578"/>
        <a:ext cx="4197773" cy="772930"/>
      </dsp:txXfrm>
    </dsp:sp>
    <dsp:sp modelId="{D6B43174-9D05-440A-992F-8DD93BA333C3}">
      <dsp:nvSpPr>
        <dsp:cNvPr id="0" name=""/>
        <dsp:cNvSpPr/>
      </dsp:nvSpPr>
      <dsp:spPr>
        <a:xfrm>
          <a:off x="4744973" y="3472180"/>
          <a:ext cx="331587" cy="331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71838-857D-4978-BFE5-1887C8DB1628}">
      <dsp:nvSpPr>
        <dsp:cNvPr id="0" name=""/>
        <dsp:cNvSpPr/>
      </dsp:nvSpPr>
      <dsp:spPr>
        <a:xfrm>
          <a:off x="5060935" y="3251508"/>
          <a:ext cx="4197773" cy="77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 smtClean="0"/>
            <a:t>cijena na sniženju: 1,19€ (kg)</a:t>
          </a:r>
          <a:endParaRPr lang="hr-HR" sz="2600" kern="1200" dirty="0"/>
        </a:p>
      </dsp:txBody>
      <dsp:txXfrm>
        <a:off x="5060935" y="3251508"/>
        <a:ext cx="4197773" cy="7729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F0F7C-3CE2-458C-B7F3-B4AEB35B0A1C}">
      <dsp:nvSpPr>
        <dsp:cNvPr id="0" name=""/>
        <dsp:cNvSpPr/>
      </dsp:nvSpPr>
      <dsp:spPr>
        <a:xfrm>
          <a:off x="6440" y="955689"/>
          <a:ext cx="4521971" cy="531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C091F-3009-43A1-B41D-2E9E85F05EA4}">
      <dsp:nvSpPr>
        <dsp:cNvPr id="0" name=""/>
        <dsp:cNvSpPr/>
      </dsp:nvSpPr>
      <dsp:spPr>
        <a:xfrm>
          <a:off x="6440" y="1155485"/>
          <a:ext cx="332200" cy="33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62BC9-8F42-4A4A-AE7C-EAEEB7A46111}">
      <dsp:nvSpPr>
        <dsp:cNvPr id="0" name=""/>
        <dsp:cNvSpPr/>
      </dsp:nvSpPr>
      <dsp:spPr>
        <a:xfrm>
          <a:off x="6440" y="0"/>
          <a:ext cx="4521971" cy="955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KONZUM</a:t>
          </a:r>
          <a:endParaRPr lang="hr-HR" sz="6300" kern="1200" dirty="0"/>
        </a:p>
      </dsp:txBody>
      <dsp:txXfrm>
        <a:off x="6440" y="0"/>
        <a:ext cx="4521971" cy="955689"/>
      </dsp:txXfrm>
    </dsp:sp>
    <dsp:sp modelId="{5178AA31-CED9-47E7-988F-7F80632D1B0A}">
      <dsp:nvSpPr>
        <dsp:cNvPr id="0" name=""/>
        <dsp:cNvSpPr/>
      </dsp:nvSpPr>
      <dsp:spPr>
        <a:xfrm>
          <a:off x="6440" y="1929834"/>
          <a:ext cx="332192" cy="33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97E00-6448-4117-9344-F7847F420712}">
      <dsp:nvSpPr>
        <dsp:cNvPr id="0" name=""/>
        <dsp:cNvSpPr/>
      </dsp:nvSpPr>
      <dsp:spPr>
        <a:xfrm>
          <a:off x="322978" y="1708760"/>
          <a:ext cx="4205433" cy="77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ulje</a:t>
          </a:r>
          <a:endParaRPr lang="hr-HR" sz="2900" kern="1200" dirty="0"/>
        </a:p>
      </dsp:txBody>
      <dsp:txXfrm>
        <a:off x="322978" y="1708760"/>
        <a:ext cx="4205433" cy="774340"/>
      </dsp:txXfrm>
    </dsp:sp>
    <dsp:sp modelId="{C812CF4B-D308-4073-9DE5-F03C0032F3C0}">
      <dsp:nvSpPr>
        <dsp:cNvPr id="0" name=""/>
        <dsp:cNvSpPr/>
      </dsp:nvSpPr>
      <dsp:spPr>
        <a:xfrm>
          <a:off x="6440" y="2704175"/>
          <a:ext cx="332192" cy="33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8700A-4850-4840-92A4-CA82F8B01C41}">
      <dsp:nvSpPr>
        <dsp:cNvPr id="0" name=""/>
        <dsp:cNvSpPr/>
      </dsp:nvSpPr>
      <dsp:spPr>
        <a:xfrm>
          <a:off x="322978" y="2483101"/>
          <a:ext cx="4205433" cy="77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1,89€</a:t>
          </a:r>
          <a:endParaRPr lang="hr-HR" sz="2900" kern="1200" dirty="0"/>
        </a:p>
      </dsp:txBody>
      <dsp:txXfrm>
        <a:off x="322978" y="2483101"/>
        <a:ext cx="4205433" cy="774340"/>
      </dsp:txXfrm>
    </dsp:sp>
    <dsp:sp modelId="{A1E87A0F-8FB2-443A-A7BB-F1169E9C7BD4}">
      <dsp:nvSpPr>
        <dsp:cNvPr id="0" name=""/>
        <dsp:cNvSpPr/>
      </dsp:nvSpPr>
      <dsp:spPr>
        <a:xfrm>
          <a:off x="6440" y="3478516"/>
          <a:ext cx="332192" cy="33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4DE65-4199-4F83-B5E2-16A7BCAE7B4C}">
      <dsp:nvSpPr>
        <dsp:cNvPr id="0" name=""/>
        <dsp:cNvSpPr/>
      </dsp:nvSpPr>
      <dsp:spPr>
        <a:xfrm>
          <a:off x="322978" y="3257442"/>
          <a:ext cx="4205433" cy="77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1,74€</a:t>
          </a:r>
          <a:endParaRPr lang="hr-HR" sz="2900" kern="1200" dirty="0"/>
        </a:p>
      </dsp:txBody>
      <dsp:txXfrm>
        <a:off x="322978" y="3257442"/>
        <a:ext cx="4205433" cy="774340"/>
      </dsp:txXfrm>
    </dsp:sp>
    <dsp:sp modelId="{7D7634EA-D37A-4330-875E-CE2D5F7DA35A}">
      <dsp:nvSpPr>
        <dsp:cNvPr id="0" name=""/>
        <dsp:cNvSpPr/>
      </dsp:nvSpPr>
      <dsp:spPr>
        <a:xfrm>
          <a:off x="4754510" y="955689"/>
          <a:ext cx="4521971" cy="531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24895-EA2F-461D-9B02-45F2F765A1FC}">
      <dsp:nvSpPr>
        <dsp:cNvPr id="0" name=""/>
        <dsp:cNvSpPr/>
      </dsp:nvSpPr>
      <dsp:spPr>
        <a:xfrm>
          <a:off x="4754510" y="1155485"/>
          <a:ext cx="332200" cy="33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7096B-C128-4460-B0C7-4D3F1378AFE5}">
      <dsp:nvSpPr>
        <dsp:cNvPr id="0" name=""/>
        <dsp:cNvSpPr/>
      </dsp:nvSpPr>
      <dsp:spPr>
        <a:xfrm>
          <a:off x="4754510" y="0"/>
          <a:ext cx="4521971" cy="955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SPAR</a:t>
          </a:r>
          <a:endParaRPr lang="hr-HR" sz="6300" kern="1200" dirty="0"/>
        </a:p>
      </dsp:txBody>
      <dsp:txXfrm>
        <a:off x="4754510" y="0"/>
        <a:ext cx="4521971" cy="955689"/>
      </dsp:txXfrm>
    </dsp:sp>
    <dsp:sp modelId="{2E0BF36B-8EB1-440C-8C9D-943AB81B1334}">
      <dsp:nvSpPr>
        <dsp:cNvPr id="0" name=""/>
        <dsp:cNvSpPr/>
      </dsp:nvSpPr>
      <dsp:spPr>
        <a:xfrm>
          <a:off x="4754510" y="1929834"/>
          <a:ext cx="332192" cy="33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C52C4-9843-4602-985E-1FC25C18A9A7}">
      <dsp:nvSpPr>
        <dsp:cNvPr id="0" name=""/>
        <dsp:cNvSpPr/>
      </dsp:nvSpPr>
      <dsp:spPr>
        <a:xfrm>
          <a:off x="5071048" y="1708760"/>
          <a:ext cx="4205433" cy="77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ulje</a:t>
          </a:r>
          <a:endParaRPr lang="hr-HR" sz="2900" kern="1200" dirty="0"/>
        </a:p>
      </dsp:txBody>
      <dsp:txXfrm>
        <a:off x="5071048" y="1708760"/>
        <a:ext cx="4205433" cy="774340"/>
      </dsp:txXfrm>
    </dsp:sp>
    <dsp:sp modelId="{1438EB88-CC6E-434D-B412-75FCCAC0E1B2}">
      <dsp:nvSpPr>
        <dsp:cNvPr id="0" name=""/>
        <dsp:cNvSpPr/>
      </dsp:nvSpPr>
      <dsp:spPr>
        <a:xfrm>
          <a:off x="4754510" y="2704175"/>
          <a:ext cx="332192" cy="33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5F838-A679-4027-A872-97F7DE2D548E}">
      <dsp:nvSpPr>
        <dsp:cNvPr id="0" name=""/>
        <dsp:cNvSpPr/>
      </dsp:nvSpPr>
      <dsp:spPr>
        <a:xfrm>
          <a:off x="5071048" y="2483101"/>
          <a:ext cx="4205433" cy="77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1,99€</a:t>
          </a:r>
          <a:endParaRPr lang="hr-HR" sz="2900" kern="1200" dirty="0"/>
        </a:p>
      </dsp:txBody>
      <dsp:txXfrm>
        <a:off x="5071048" y="2483101"/>
        <a:ext cx="4205433" cy="774340"/>
      </dsp:txXfrm>
    </dsp:sp>
    <dsp:sp modelId="{9237778B-5711-43A3-BAD6-BFB6E529AFA9}">
      <dsp:nvSpPr>
        <dsp:cNvPr id="0" name=""/>
        <dsp:cNvSpPr/>
      </dsp:nvSpPr>
      <dsp:spPr>
        <a:xfrm>
          <a:off x="4754510" y="3478516"/>
          <a:ext cx="332192" cy="3321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B22C5-415D-4604-A409-DE45CBC330CD}">
      <dsp:nvSpPr>
        <dsp:cNvPr id="0" name=""/>
        <dsp:cNvSpPr/>
      </dsp:nvSpPr>
      <dsp:spPr>
        <a:xfrm>
          <a:off x="5071048" y="3257442"/>
          <a:ext cx="4205433" cy="774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1,69€</a:t>
          </a:r>
          <a:endParaRPr lang="hr-HR" sz="2900" kern="1200" dirty="0"/>
        </a:p>
      </dsp:txBody>
      <dsp:txXfrm>
        <a:off x="5071048" y="3257442"/>
        <a:ext cx="4205433" cy="7743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88C03-4C29-49B7-AA3D-404158F25C91}">
      <dsp:nvSpPr>
        <dsp:cNvPr id="0" name=""/>
        <dsp:cNvSpPr/>
      </dsp:nvSpPr>
      <dsp:spPr>
        <a:xfrm rot="5400000">
          <a:off x="2612470" y="1165611"/>
          <a:ext cx="1715795" cy="149274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jabuke</a:t>
          </a:r>
          <a:endParaRPr lang="hr-HR" sz="2200" kern="1200" dirty="0"/>
        </a:p>
      </dsp:txBody>
      <dsp:txXfrm rot="-5400000">
        <a:off x="2956615" y="1321463"/>
        <a:ext cx="1027504" cy="1181039"/>
      </dsp:txXfrm>
    </dsp:sp>
    <dsp:sp modelId="{578F045E-2031-48F8-B962-A834284407AE}">
      <dsp:nvSpPr>
        <dsp:cNvPr id="0" name=""/>
        <dsp:cNvSpPr/>
      </dsp:nvSpPr>
      <dsp:spPr>
        <a:xfrm>
          <a:off x="4262036" y="1397244"/>
          <a:ext cx="1914828" cy="10294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/>
        </a:p>
      </dsp:txBody>
      <dsp:txXfrm>
        <a:off x="4262036" y="1397244"/>
        <a:ext cx="1914828" cy="1029477"/>
      </dsp:txXfrm>
    </dsp:sp>
    <dsp:sp modelId="{1D1F9D70-DE28-4DE6-AE2A-A8BFF4164D4B}">
      <dsp:nvSpPr>
        <dsp:cNvPr id="0" name=""/>
        <dsp:cNvSpPr/>
      </dsp:nvSpPr>
      <dsp:spPr>
        <a:xfrm rot="5400000">
          <a:off x="1000308" y="1165611"/>
          <a:ext cx="1715795" cy="149274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 smtClean="0"/>
            <a:t>med</a:t>
          </a:r>
          <a:endParaRPr lang="hr-HR" sz="3600" kern="1200" dirty="0"/>
        </a:p>
      </dsp:txBody>
      <dsp:txXfrm rot="-5400000">
        <a:off x="1344453" y="1321463"/>
        <a:ext cx="1027504" cy="1181039"/>
      </dsp:txXfrm>
    </dsp:sp>
    <dsp:sp modelId="{699A49BB-50CA-4E6D-A200-95BB211E52CE}">
      <dsp:nvSpPr>
        <dsp:cNvPr id="0" name=""/>
        <dsp:cNvSpPr/>
      </dsp:nvSpPr>
      <dsp:spPr>
        <a:xfrm rot="5400000">
          <a:off x="1803301" y="2621979"/>
          <a:ext cx="1715795" cy="149274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banane</a:t>
          </a:r>
          <a:endParaRPr lang="hr-HR" sz="2200" kern="1200" dirty="0"/>
        </a:p>
      </dsp:txBody>
      <dsp:txXfrm rot="-5400000">
        <a:off x="2147446" y="2777831"/>
        <a:ext cx="1027504" cy="1181039"/>
      </dsp:txXfrm>
    </dsp:sp>
    <dsp:sp modelId="{D6E5275F-1E7C-4E69-8A02-BE2E0E3D3A15}">
      <dsp:nvSpPr>
        <dsp:cNvPr id="0" name=""/>
        <dsp:cNvSpPr/>
      </dsp:nvSpPr>
      <dsp:spPr>
        <a:xfrm>
          <a:off x="0" y="2853611"/>
          <a:ext cx="1853059" cy="10294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/>
        </a:p>
      </dsp:txBody>
      <dsp:txXfrm>
        <a:off x="0" y="2853611"/>
        <a:ext cx="1853059" cy="1029477"/>
      </dsp:txXfrm>
    </dsp:sp>
    <dsp:sp modelId="{134AE174-0560-49AC-9620-E435C87D2A72}">
      <dsp:nvSpPr>
        <dsp:cNvPr id="0" name=""/>
        <dsp:cNvSpPr/>
      </dsp:nvSpPr>
      <dsp:spPr>
        <a:xfrm rot="5400000">
          <a:off x="3415463" y="2621979"/>
          <a:ext cx="1715795" cy="149274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Mliječni namaz</a:t>
          </a:r>
          <a:endParaRPr lang="hr-HR" sz="2700" kern="1200" dirty="0"/>
        </a:p>
      </dsp:txBody>
      <dsp:txXfrm rot="-5400000">
        <a:off x="3759608" y="2777831"/>
        <a:ext cx="1027504" cy="1181039"/>
      </dsp:txXfrm>
    </dsp:sp>
    <dsp:sp modelId="{3E7EB679-23B7-43FE-9242-17B7E8F5F185}">
      <dsp:nvSpPr>
        <dsp:cNvPr id="0" name=""/>
        <dsp:cNvSpPr/>
      </dsp:nvSpPr>
      <dsp:spPr>
        <a:xfrm rot="5400000">
          <a:off x="2612470" y="4078346"/>
          <a:ext cx="1715795" cy="149274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jaja</a:t>
          </a:r>
          <a:endParaRPr lang="hr-HR" sz="2200" kern="1200" dirty="0"/>
        </a:p>
      </dsp:txBody>
      <dsp:txXfrm rot="-5400000">
        <a:off x="2956615" y="4234198"/>
        <a:ext cx="1027504" cy="1181039"/>
      </dsp:txXfrm>
    </dsp:sp>
    <dsp:sp modelId="{1BC03682-1332-46D5-BEE7-5F58B1853BD8}">
      <dsp:nvSpPr>
        <dsp:cNvPr id="0" name=""/>
        <dsp:cNvSpPr/>
      </dsp:nvSpPr>
      <dsp:spPr>
        <a:xfrm>
          <a:off x="4262036" y="4309979"/>
          <a:ext cx="1914828" cy="10294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200" kern="1200" dirty="0"/>
        </a:p>
      </dsp:txBody>
      <dsp:txXfrm>
        <a:off x="4262036" y="4309979"/>
        <a:ext cx="1914828" cy="1029477"/>
      </dsp:txXfrm>
    </dsp:sp>
    <dsp:sp modelId="{97FBE093-5373-4A34-9F94-1028596FF14C}">
      <dsp:nvSpPr>
        <dsp:cNvPr id="0" name=""/>
        <dsp:cNvSpPr/>
      </dsp:nvSpPr>
      <dsp:spPr>
        <a:xfrm rot="5400000">
          <a:off x="1000308" y="4078346"/>
          <a:ext cx="1715795" cy="149274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 smtClean="0"/>
            <a:t>ulje</a:t>
          </a:r>
          <a:endParaRPr lang="hr-HR" sz="3600" kern="1200" dirty="0"/>
        </a:p>
      </dsp:txBody>
      <dsp:txXfrm rot="-5400000">
        <a:off x="1344453" y="4234198"/>
        <a:ext cx="1027504" cy="1181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A353A-BF11-4A33-B241-39A912B54AAB}">
      <dsp:nvSpPr>
        <dsp:cNvPr id="0" name=""/>
        <dsp:cNvSpPr/>
      </dsp:nvSpPr>
      <dsp:spPr>
        <a:xfrm>
          <a:off x="0" y="918439"/>
          <a:ext cx="4254767" cy="500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105C6-8004-43C5-AF50-7A3CB5C330E5}">
      <dsp:nvSpPr>
        <dsp:cNvPr id="0" name=""/>
        <dsp:cNvSpPr/>
      </dsp:nvSpPr>
      <dsp:spPr>
        <a:xfrm>
          <a:off x="5589" y="1087208"/>
          <a:ext cx="312570" cy="3125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5B029-BC33-4467-BE5A-1FD6F43712FE}">
      <dsp:nvSpPr>
        <dsp:cNvPr id="0" name=""/>
        <dsp:cNvSpPr/>
      </dsp:nvSpPr>
      <dsp:spPr>
        <a:xfrm>
          <a:off x="5589" y="0"/>
          <a:ext cx="4254767" cy="89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000" kern="1200" dirty="0" smtClean="0"/>
            <a:t>SPAR</a:t>
          </a:r>
          <a:endParaRPr lang="hr-HR" sz="6000" kern="1200" dirty="0"/>
        </a:p>
      </dsp:txBody>
      <dsp:txXfrm>
        <a:off x="5589" y="0"/>
        <a:ext cx="4254767" cy="899217"/>
      </dsp:txXfrm>
    </dsp:sp>
    <dsp:sp modelId="{E4923C1A-61A4-4575-A464-8843596549EA}">
      <dsp:nvSpPr>
        <dsp:cNvPr id="0" name=""/>
        <dsp:cNvSpPr/>
      </dsp:nvSpPr>
      <dsp:spPr>
        <a:xfrm>
          <a:off x="5589" y="1815800"/>
          <a:ext cx="312562" cy="312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BA591-3B40-41BD-B54A-C71F9D1F3CA6}">
      <dsp:nvSpPr>
        <dsp:cNvPr id="0" name=""/>
        <dsp:cNvSpPr/>
      </dsp:nvSpPr>
      <dsp:spPr>
        <a:xfrm>
          <a:off x="303423" y="1607789"/>
          <a:ext cx="3956933" cy="72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kruh</a:t>
          </a:r>
          <a:endParaRPr lang="hr-HR" sz="2700" kern="1200" dirty="0"/>
        </a:p>
      </dsp:txBody>
      <dsp:txXfrm>
        <a:off x="303423" y="1607789"/>
        <a:ext cx="3956933" cy="728584"/>
      </dsp:txXfrm>
    </dsp:sp>
    <dsp:sp modelId="{00A2FF5C-5AC1-4917-8F61-4F8E7DD97DCC}">
      <dsp:nvSpPr>
        <dsp:cNvPr id="0" name=""/>
        <dsp:cNvSpPr/>
      </dsp:nvSpPr>
      <dsp:spPr>
        <a:xfrm>
          <a:off x="5589" y="2544385"/>
          <a:ext cx="312562" cy="312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841E5-1B75-4176-B264-EE0108DA261F}">
      <dsp:nvSpPr>
        <dsp:cNvPr id="0" name=""/>
        <dsp:cNvSpPr/>
      </dsp:nvSpPr>
      <dsp:spPr>
        <a:xfrm>
          <a:off x="303423" y="2336374"/>
          <a:ext cx="3956933" cy="72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redovna cijena: 1,25€</a:t>
          </a:r>
          <a:endParaRPr lang="hr-HR" sz="2700" kern="1200" dirty="0"/>
        </a:p>
      </dsp:txBody>
      <dsp:txXfrm>
        <a:off x="303423" y="2336374"/>
        <a:ext cx="3956933" cy="728584"/>
      </dsp:txXfrm>
    </dsp:sp>
    <dsp:sp modelId="{4E380EF1-A35B-4BAA-A96E-3BCE05722384}">
      <dsp:nvSpPr>
        <dsp:cNvPr id="0" name=""/>
        <dsp:cNvSpPr/>
      </dsp:nvSpPr>
      <dsp:spPr>
        <a:xfrm>
          <a:off x="5589" y="3272970"/>
          <a:ext cx="312562" cy="312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A86B4-59F6-4FE5-90C2-E20D3E2EFCF3}">
      <dsp:nvSpPr>
        <dsp:cNvPr id="0" name=""/>
        <dsp:cNvSpPr/>
      </dsp:nvSpPr>
      <dsp:spPr>
        <a:xfrm>
          <a:off x="303423" y="3064959"/>
          <a:ext cx="3956933" cy="72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cijena na sniženju: 1€</a:t>
          </a:r>
          <a:endParaRPr lang="hr-HR" sz="2700" kern="1200" dirty="0"/>
        </a:p>
      </dsp:txBody>
      <dsp:txXfrm>
        <a:off x="303423" y="3064959"/>
        <a:ext cx="3956933" cy="728584"/>
      </dsp:txXfrm>
    </dsp:sp>
    <dsp:sp modelId="{64580E4E-6DBC-41F6-8C68-92B6E3CD123F}">
      <dsp:nvSpPr>
        <dsp:cNvPr id="0" name=""/>
        <dsp:cNvSpPr/>
      </dsp:nvSpPr>
      <dsp:spPr>
        <a:xfrm>
          <a:off x="4473095" y="899217"/>
          <a:ext cx="4254767" cy="500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186B13-5077-458A-9BAA-33AEC6F5776B}">
      <dsp:nvSpPr>
        <dsp:cNvPr id="0" name=""/>
        <dsp:cNvSpPr/>
      </dsp:nvSpPr>
      <dsp:spPr>
        <a:xfrm>
          <a:off x="4473095" y="1087208"/>
          <a:ext cx="312570" cy="3125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177A6-FFEA-4753-8D88-9553EE5FDA2C}">
      <dsp:nvSpPr>
        <dsp:cNvPr id="0" name=""/>
        <dsp:cNvSpPr/>
      </dsp:nvSpPr>
      <dsp:spPr>
        <a:xfrm>
          <a:off x="4473095" y="0"/>
          <a:ext cx="4254767" cy="89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76200" rIns="114300" bIns="762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000" kern="1200" dirty="0" smtClean="0"/>
            <a:t>KONZUM</a:t>
          </a:r>
          <a:endParaRPr lang="hr-HR" sz="6000" kern="1200" dirty="0"/>
        </a:p>
      </dsp:txBody>
      <dsp:txXfrm>
        <a:off x="4473095" y="0"/>
        <a:ext cx="4254767" cy="899217"/>
      </dsp:txXfrm>
    </dsp:sp>
    <dsp:sp modelId="{D5280DA8-5D88-476E-958A-0AD098FF0D15}">
      <dsp:nvSpPr>
        <dsp:cNvPr id="0" name=""/>
        <dsp:cNvSpPr/>
      </dsp:nvSpPr>
      <dsp:spPr>
        <a:xfrm>
          <a:off x="4473095" y="1815800"/>
          <a:ext cx="312562" cy="312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57BEF-514E-4F66-998D-AAE4E07C6FA7}">
      <dsp:nvSpPr>
        <dsp:cNvPr id="0" name=""/>
        <dsp:cNvSpPr/>
      </dsp:nvSpPr>
      <dsp:spPr>
        <a:xfrm>
          <a:off x="4770929" y="1607789"/>
          <a:ext cx="3956933" cy="72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kruh</a:t>
          </a:r>
          <a:endParaRPr lang="hr-HR" sz="2700" kern="1200" dirty="0"/>
        </a:p>
      </dsp:txBody>
      <dsp:txXfrm>
        <a:off x="4770929" y="1607789"/>
        <a:ext cx="3956933" cy="728584"/>
      </dsp:txXfrm>
    </dsp:sp>
    <dsp:sp modelId="{3B2CB4D3-C557-4ABB-8577-1DCECBBD515A}">
      <dsp:nvSpPr>
        <dsp:cNvPr id="0" name=""/>
        <dsp:cNvSpPr/>
      </dsp:nvSpPr>
      <dsp:spPr>
        <a:xfrm>
          <a:off x="4473095" y="2544385"/>
          <a:ext cx="312562" cy="312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592AE-9210-4364-895A-E891B5200F49}">
      <dsp:nvSpPr>
        <dsp:cNvPr id="0" name=""/>
        <dsp:cNvSpPr/>
      </dsp:nvSpPr>
      <dsp:spPr>
        <a:xfrm>
          <a:off x="4770929" y="2336374"/>
          <a:ext cx="3956933" cy="72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redovna cijena: 1,29€</a:t>
          </a:r>
          <a:endParaRPr lang="hr-HR" sz="2700" kern="1200" dirty="0"/>
        </a:p>
      </dsp:txBody>
      <dsp:txXfrm>
        <a:off x="4770929" y="2336374"/>
        <a:ext cx="3956933" cy="728584"/>
      </dsp:txXfrm>
    </dsp:sp>
    <dsp:sp modelId="{12778B82-E28F-4305-9767-C12870419C83}">
      <dsp:nvSpPr>
        <dsp:cNvPr id="0" name=""/>
        <dsp:cNvSpPr/>
      </dsp:nvSpPr>
      <dsp:spPr>
        <a:xfrm>
          <a:off x="4473095" y="3272970"/>
          <a:ext cx="312562" cy="312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11AA0-056A-40EC-BAD6-70B810E6974E}">
      <dsp:nvSpPr>
        <dsp:cNvPr id="0" name=""/>
        <dsp:cNvSpPr/>
      </dsp:nvSpPr>
      <dsp:spPr>
        <a:xfrm>
          <a:off x="4770929" y="3064959"/>
          <a:ext cx="3956933" cy="728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 smtClean="0"/>
            <a:t>cijena na sniženju:1,10€</a:t>
          </a:r>
          <a:endParaRPr lang="hr-HR" sz="2700" kern="1200" dirty="0"/>
        </a:p>
      </dsp:txBody>
      <dsp:txXfrm>
        <a:off x="4770929" y="3064959"/>
        <a:ext cx="3956933" cy="7285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DFA3-E42E-497B-98AA-C0B1B53540B3}">
      <dsp:nvSpPr>
        <dsp:cNvPr id="0" name=""/>
        <dsp:cNvSpPr/>
      </dsp:nvSpPr>
      <dsp:spPr>
        <a:xfrm>
          <a:off x="7006" y="975090"/>
          <a:ext cx="4553280" cy="535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4B99B-8DC7-4094-85BA-E23863E807A9}">
      <dsp:nvSpPr>
        <dsp:cNvPr id="0" name=""/>
        <dsp:cNvSpPr/>
      </dsp:nvSpPr>
      <dsp:spPr>
        <a:xfrm>
          <a:off x="7006" y="1176270"/>
          <a:ext cx="334500" cy="33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4459B-394C-4583-BD51-B3B799EEC075}">
      <dsp:nvSpPr>
        <dsp:cNvPr id="0" name=""/>
        <dsp:cNvSpPr/>
      </dsp:nvSpPr>
      <dsp:spPr>
        <a:xfrm>
          <a:off x="139962" y="0"/>
          <a:ext cx="4287368" cy="98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400" kern="1200" dirty="0" smtClean="0"/>
            <a:t>SPAR</a:t>
          </a:r>
          <a:endParaRPr lang="hr-HR" sz="6400" kern="1200" dirty="0"/>
        </a:p>
      </dsp:txBody>
      <dsp:txXfrm>
        <a:off x="139962" y="0"/>
        <a:ext cx="4287368" cy="987875"/>
      </dsp:txXfrm>
    </dsp:sp>
    <dsp:sp modelId="{116B95B9-49FA-41BD-956B-CEB8C950CD62}">
      <dsp:nvSpPr>
        <dsp:cNvPr id="0" name=""/>
        <dsp:cNvSpPr/>
      </dsp:nvSpPr>
      <dsp:spPr>
        <a:xfrm>
          <a:off x="7006" y="1955980"/>
          <a:ext cx="334492" cy="334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AB2B5-F6FD-4BFB-9FC7-598B063A66F3}">
      <dsp:nvSpPr>
        <dsp:cNvPr id="0" name=""/>
        <dsp:cNvSpPr/>
      </dsp:nvSpPr>
      <dsp:spPr>
        <a:xfrm>
          <a:off x="325735" y="1733375"/>
          <a:ext cx="4234550" cy="77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tjestenina</a:t>
          </a:r>
          <a:endParaRPr lang="hr-HR" sz="2900" kern="1200" dirty="0"/>
        </a:p>
      </dsp:txBody>
      <dsp:txXfrm>
        <a:off x="325735" y="1733375"/>
        <a:ext cx="4234550" cy="779702"/>
      </dsp:txXfrm>
    </dsp:sp>
    <dsp:sp modelId="{8044EE4B-AB2C-4EDB-B8BF-EB9EEE1B7DFC}">
      <dsp:nvSpPr>
        <dsp:cNvPr id="0" name=""/>
        <dsp:cNvSpPr/>
      </dsp:nvSpPr>
      <dsp:spPr>
        <a:xfrm>
          <a:off x="7006" y="2735682"/>
          <a:ext cx="334492" cy="334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F700E-189F-419B-B6B8-392A888D9C04}">
      <dsp:nvSpPr>
        <dsp:cNvPr id="0" name=""/>
        <dsp:cNvSpPr/>
      </dsp:nvSpPr>
      <dsp:spPr>
        <a:xfrm>
          <a:off x="325735" y="2513077"/>
          <a:ext cx="4234550" cy="77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3,69€</a:t>
          </a:r>
        </a:p>
      </dsp:txBody>
      <dsp:txXfrm>
        <a:off x="325735" y="2513077"/>
        <a:ext cx="4234550" cy="779702"/>
      </dsp:txXfrm>
    </dsp:sp>
    <dsp:sp modelId="{199E1879-C7F1-452D-A9AF-A90E246E0F3F}">
      <dsp:nvSpPr>
        <dsp:cNvPr id="0" name=""/>
        <dsp:cNvSpPr/>
      </dsp:nvSpPr>
      <dsp:spPr>
        <a:xfrm>
          <a:off x="7006" y="3515384"/>
          <a:ext cx="334492" cy="334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00121-266F-4A24-B9E8-B6D5531F026A}">
      <dsp:nvSpPr>
        <dsp:cNvPr id="0" name=""/>
        <dsp:cNvSpPr/>
      </dsp:nvSpPr>
      <dsp:spPr>
        <a:xfrm>
          <a:off x="325735" y="3292779"/>
          <a:ext cx="4234550" cy="77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1,98€</a:t>
          </a:r>
          <a:endParaRPr lang="hr-HR" sz="2900" kern="1200" dirty="0"/>
        </a:p>
      </dsp:txBody>
      <dsp:txXfrm>
        <a:off x="325735" y="3292779"/>
        <a:ext cx="4234550" cy="779702"/>
      </dsp:txXfrm>
    </dsp:sp>
    <dsp:sp modelId="{EF7AC484-9E4F-4825-98F4-626F0DA992BC}">
      <dsp:nvSpPr>
        <dsp:cNvPr id="0" name=""/>
        <dsp:cNvSpPr/>
      </dsp:nvSpPr>
      <dsp:spPr>
        <a:xfrm>
          <a:off x="4787950" y="962306"/>
          <a:ext cx="4553280" cy="5356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DFB4E-25C6-4FE5-B910-B9EB4F92401D}">
      <dsp:nvSpPr>
        <dsp:cNvPr id="0" name=""/>
        <dsp:cNvSpPr/>
      </dsp:nvSpPr>
      <dsp:spPr>
        <a:xfrm>
          <a:off x="4787950" y="1163486"/>
          <a:ext cx="334500" cy="33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9CA79-43C6-4FBE-BE3A-09F8D2B06A6B}">
      <dsp:nvSpPr>
        <dsp:cNvPr id="0" name=""/>
        <dsp:cNvSpPr/>
      </dsp:nvSpPr>
      <dsp:spPr>
        <a:xfrm>
          <a:off x="4787950" y="0"/>
          <a:ext cx="4553280" cy="962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400" kern="1200" dirty="0" smtClean="0"/>
            <a:t>KONZUM</a:t>
          </a:r>
          <a:endParaRPr lang="hr-HR" sz="6400" kern="1200" dirty="0"/>
        </a:p>
      </dsp:txBody>
      <dsp:txXfrm>
        <a:off x="4787950" y="0"/>
        <a:ext cx="4553280" cy="962306"/>
      </dsp:txXfrm>
    </dsp:sp>
    <dsp:sp modelId="{5FFD22B5-DC07-4D83-8409-FB6285A94129}">
      <dsp:nvSpPr>
        <dsp:cNvPr id="0" name=""/>
        <dsp:cNvSpPr/>
      </dsp:nvSpPr>
      <dsp:spPr>
        <a:xfrm>
          <a:off x="4787950" y="1943196"/>
          <a:ext cx="334492" cy="334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64F22-9042-4640-A520-32B5C7F73A9E}">
      <dsp:nvSpPr>
        <dsp:cNvPr id="0" name=""/>
        <dsp:cNvSpPr/>
      </dsp:nvSpPr>
      <dsp:spPr>
        <a:xfrm>
          <a:off x="5106680" y="1720591"/>
          <a:ext cx="4234550" cy="77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tjestenina</a:t>
          </a:r>
          <a:endParaRPr lang="hr-HR" sz="2900" kern="1200" dirty="0"/>
        </a:p>
      </dsp:txBody>
      <dsp:txXfrm>
        <a:off x="5106680" y="1720591"/>
        <a:ext cx="4234550" cy="779702"/>
      </dsp:txXfrm>
    </dsp:sp>
    <dsp:sp modelId="{A0B3FEDB-0375-4077-A6AA-21F9C3A6D4EE}">
      <dsp:nvSpPr>
        <dsp:cNvPr id="0" name=""/>
        <dsp:cNvSpPr/>
      </dsp:nvSpPr>
      <dsp:spPr>
        <a:xfrm>
          <a:off x="4787950" y="2722898"/>
          <a:ext cx="334492" cy="334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E3A43-A493-41EB-864C-CCAAC18056D5}">
      <dsp:nvSpPr>
        <dsp:cNvPr id="0" name=""/>
        <dsp:cNvSpPr/>
      </dsp:nvSpPr>
      <dsp:spPr>
        <a:xfrm>
          <a:off x="5106680" y="2500293"/>
          <a:ext cx="4234550" cy="77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2,39€ </a:t>
          </a:r>
          <a:endParaRPr lang="hr-HR" sz="2900" kern="1200" dirty="0"/>
        </a:p>
      </dsp:txBody>
      <dsp:txXfrm>
        <a:off x="5106680" y="2500293"/>
        <a:ext cx="4234550" cy="779702"/>
      </dsp:txXfrm>
    </dsp:sp>
    <dsp:sp modelId="{7412889D-12B7-4A00-B834-FB2C14941CA6}">
      <dsp:nvSpPr>
        <dsp:cNvPr id="0" name=""/>
        <dsp:cNvSpPr/>
      </dsp:nvSpPr>
      <dsp:spPr>
        <a:xfrm>
          <a:off x="4787950" y="3502600"/>
          <a:ext cx="334492" cy="3344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0F5ED-F47D-4909-B659-551D4E021C6D}">
      <dsp:nvSpPr>
        <dsp:cNvPr id="0" name=""/>
        <dsp:cNvSpPr/>
      </dsp:nvSpPr>
      <dsp:spPr>
        <a:xfrm>
          <a:off x="5106680" y="3279995"/>
          <a:ext cx="4234550" cy="779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1,69€</a:t>
          </a:r>
          <a:endParaRPr lang="hr-HR" sz="2900" kern="1200" dirty="0"/>
        </a:p>
      </dsp:txBody>
      <dsp:txXfrm>
        <a:off x="5106680" y="3279995"/>
        <a:ext cx="4234550" cy="779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DAD38-B2BF-4DA2-B56A-BCAB7877947E}">
      <dsp:nvSpPr>
        <dsp:cNvPr id="0" name=""/>
        <dsp:cNvSpPr/>
      </dsp:nvSpPr>
      <dsp:spPr>
        <a:xfrm>
          <a:off x="7674" y="963237"/>
          <a:ext cx="4557685" cy="536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E4C7F-1462-46B1-9E80-28576AC6EB6B}">
      <dsp:nvSpPr>
        <dsp:cNvPr id="0" name=""/>
        <dsp:cNvSpPr/>
      </dsp:nvSpPr>
      <dsp:spPr>
        <a:xfrm>
          <a:off x="7674" y="1164611"/>
          <a:ext cx="334824" cy="3348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FFC45-5939-4C1C-A28C-914ED0E531A6}">
      <dsp:nvSpPr>
        <dsp:cNvPr id="0" name=""/>
        <dsp:cNvSpPr/>
      </dsp:nvSpPr>
      <dsp:spPr>
        <a:xfrm>
          <a:off x="7674" y="0"/>
          <a:ext cx="4557685" cy="96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400" kern="1200" dirty="0" smtClean="0"/>
            <a:t>SPAR</a:t>
          </a:r>
          <a:endParaRPr lang="hr-HR" sz="6400" kern="1200" dirty="0"/>
        </a:p>
      </dsp:txBody>
      <dsp:txXfrm>
        <a:off x="7674" y="0"/>
        <a:ext cx="4557685" cy="963237"/>
      </dsp:txXfrm>
    </dsp:sp>
    <dsp:sp modelId="{2139A4CC-8C6B-4520-BBAA-E7C3F940535C}">
      <dsp:nvSpPr>
        <dsp:cNvPr id="0" name=""/>
        <dsp:cNvSpPr/>
      </dsp:nvSpPr>
      <dsp:spPr>
        <a:xfrm>
          <a:off x="7674" y="1945076"/>
          <a:ext cx="334815" cy="334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6E1AB-4A07-4509-A672-FA86C90B6DFF}">
      <dsp:nvSpPr>
        <dsp:cNvPr id="0" name=""/>
        <dsp:cNvSpPr/>
      </dsp:nvSpPr>
      <dsp:spPr>
        <a:xfrm>
          <a:off x="326712" y="1722256"/>
          <a:ext cx="4238647" cy="780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mlijeko</a:t>
          </a:r>
          <a:endParaRPr lang="hr-HR" sz="2900" kern="1200" dirty="0"/>
        </a:p>
      </dsp:txBody>
      <dsp:txXfrm>
        <a:off x="326712" y="1722256"/>
        <a:ext cx="4238647" cy="780456"/>
      </dsp:txXfrm>
    </dsp:sp>
    <dsp:sp modelId="{89EEAA08-A458-4727-81EF-864E573E36D5}">
      <dsp:nvSpPr>
        <dsp:cNvPr id="0" name=""/>
        <dsp:cNvSpPr/>
      </dsp:nvSpPr>
      <dsp:spPr>
        <a:xfrm>
          <a:off x="7674" y="2725532"/>
          <a:ext cx="334815" cy="334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D8F29-AD26-4B22-B07F-6B846EBA9751}">
      <dsp:nvSpPr>
        <dsp:cNvPr id="0" name=""/>
        <dsp:cNvSpPr/>
      </dsp:nvSpPr>
      <dsp:spPr>
        <a:xfrm>
          <a:off x="326712" y="2502712"/>
          <a:ext cx="4238647" cy="780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1,02€</a:t>
          </a:r>
          <a:endParaRPr lang="hr-HR" sz="2900" kern="1200" dirty="0"/>
        </a:p>
      </dsp:txBody>
      <dsp:txXfrm>
        <a:off x="326712" y="2502712"/>
        <a:ext cx="4238647" cy="780456"/>
      </dsp:txXfrm>
    </dsp:sp>
    <dsp:sp modelId="{7EA061CE-AB17-4FEC-81B9-3EE8264C2C9A}">
      <dsp:nvSpPr>
        <dsp:cNvPr id="0" name=""/>
        <dsp:cNvSpPr/>
      </dsp:nvSpPr>
      <dsp:spPr>
        <a:xfrm>
          <a:off x="7674" y="3505989"/>
          <a:ext cx="334815" cy="334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9BF77-A208-492D-84F5-FD263D28E0AE}">
      <dsp:nvSpPr>
        <dsp:cNvPr id="0" name=""/>
        <dsp:cNvSpPr/>
      </dsp:nvSpPr>
      <dsp:spPr>
        <a:xfrm>
          <a:off x="326712" y="3283168"/>
          <a:ext cx="4238647" cy="780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0,89€</a:t>
          </a:r>
          <a:endParaRPr lang="hr-HR" sz="2900" kern="1200" dirty="0"/>
        </a:p>
      </dsp:txBody>
      <dsp:txXfrm>
        <a:off x="326712" y="3283168"/>
        <a:ext cx="4238647" cy="780456"/>
      </dsp:txXfrm>
    </dsp:sp>
    <dsp:sp modelId="{A220B96B-DB2B-4E27-A04E-CBC2052FB932}">
      <dsp:nvSpPr>
        <dsp:cNvPr id="0" name=""/>
        <dsp:cNvSpPr/>
      </dsp:nvSpPr>
      <dsp:spPr>
        <a:xfrm>
          <a:off x="4793244" y="963237"/>
          <a:ext cx="4557685" cy="536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71E53-0F19-49F0-9B09-796FBBAC3D31}">
      <dsp:nvSpPr>
        <dsp:cNvPr id="0" name=""/>
        <dsp:cNvSpPr/>
      </dsp:nvSpPr>
      <dsp:spPr>
        <a:xfrm>
          <a:off x="4793244" y="1164611"/>
          <a:ext cx="334824" cy="3348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39D6D-1EC9-48C2-8888-49662352C2AB}">
      <dsp:nvSpPr>
        <dsp:cNvPr id="0" name=""/>
        <dsp:cNvSpPr/>
      </dsp:nvSpPr>
      <dsp:spPr>
        <a:xfrm>
          <a:off x="4793244" y="0"/>
          <a:ext cx="4557685" cy="963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81280" rIns="121920" bIns="8128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400" kern="1200" dirty="0" smtClean="0"/>
            <a:t>KONZUM</a:t>
          </a:r>
          <a:endParaRPr lang="hr-HR" sz="6400" kern="1200" dirty="0"/>
        </a:p>
      </dsp:txBody>
      <dsp:txXfrm>
        <a:off x="4793244" y="0"/>
        <a:ext cx="4557685" cy="963237"/>
      </dsp:txXfrm>
    </dsp:sp>
    <dsp:sp modelId="{27F2999A-D55A-41F4-9229-3FD9039CFF4E}">
      <dsp:nvSpPr>
        <dsp:cNvPr id="0" name=""/>
        <dsp:cNvSpPr/>
      </dsp:nvSpPr>
      <dsp:spPr>
        <a:xfrm>
          <a:off x="4793244" y="1945076"/>
          <a:ext cx="334815" cy="334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59810-1B23-47A8-8A33-4EED9703E419}">
      <dsp:nvSpPr>
        <dsp:cNvPr id="0" name=""/>
        <dsp:cNvSpPr/>
      </dsp:nvSpPr>
      <dsp:spPr>
        <a:xfrm>
          <a:off x="5112282" y="1722256"/>
          <a:ext cx="4238647" cy="780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mlijeko</a:t>
          </a:r>
          <a:endParaRPr lang="hr-HR" sz="2900" kern="1200" dirty="0"/>
        </a:p>
      </dsp:txBody>
      <dsp:txXfrm>
        <a:off x="5112282" y="1722256"/>
        <a:ext cx="4238647" cy="780456"/>
      </dsp:txXfrm>
    </dsp:sp>
    <dsp:sp modelId="{C7ED7583-3E2D-4FD4-A293-77AF2D818240}">
      <dsp:nvSpPr>
        <dsp:cNvPr id="0" name=""/>
        <dsp:cNvSpPr/>
      </dsp:nvSpPr>
      <dsp:spPr>
        <a:xfrm>
          <a:off x="4793244" y="2725532"/>
          <a:ext cx="334815" cy="334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38543-3204-4CF7-8886-1EA337EA56C4}">
      <dsp:nvSpPr>
        <dsp:cNvPr id="0" name=""/>
        <dsp:cNvSpPr/>
      </dsp:nvSpPr>
      <dsp:spPr>
        <a:xfrm>
          <a:off x="5112282" y="2502712"/>
          <a:ext cx="4238647" cy="780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1,02€</a:t>
          </a:r>
          <a:endParaRPr lang="hr-HR" sz="2900" kern="1200" dirty="0"/>
        </a:p>
      </dsp:txBody>
      <dsp:txXfrm>
        <a:off x="5112282" y="2502712"/>
        <a:ext cx="4238647" cy="780456"/>
      </dsp:txXfrm>
    </dsp:sp>
    <dsp:sp modelId="{EE24464F-E04A-43BD-B108-B79313800017}">
      <dsp:nvSpPr>
        <dsp:cNvPr id="0" name=""/>
        <dsp:cNvSpPr/>
      </dsp:nvSpPr>
      <dsp:spPr>
        <a:xfrm>
          <a:off x="4793244" y="3505989"/>
          <a:ext cx="334815" cy="334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4CA78-7B53-434B-A268-7334A804B689}">
      <dsp:nvSpPr>
        <dsp:cNvPr id="0" name=""/>
        <dsp:cNvSpPr/>
      </dsp:nvSpPr>
      <dsp:spPr>
        <a:xfrm>
          <a:off x="5112282" y="3283168"/>
          <a:ext cx="4238647" cy="780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0,89€</a:t>
          </a:r>
          <a:endParaRPr lang="hr-HR" sz="2900" kern="1200" dirty="0"/>
        </a:p>
      </dsp:txBody>
      <dsp:txXfrm>
        <a:off x="5112282" y="3283168"/>
        <a:ext cx="4238647" cy="7804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56F395-B1A9-4E3D-AEE6-F73DFBF113A7}">
      <dsp:nvSpPr>
        <dsp:cNvPr id="0" name=""/>
        <dsp:cNvSpPr/>
      </dsp:nvSpPr>
      <dsp:spPr>
        <a:xfrm>
          <a:off x="1889" y="930762"/>
          <a:ext cx="4404026" cy="518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AFFF8-5FC0-4F78-A4C7-EDD651662607}">
      <dsp:nvSpPr>
        <dsp:cNvPr id="0" name=""/>
        <dsp:cNvSpPr/>
      </dsp:nvSpPr>
      <dsp:spPr>
        <a:xfrm>
          <a:off x="1889" y="1125347"/>
          <a:ext cx="323535" cy="3235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24B8E-2A6D-4CEA-B895-FE86CF9828B5}">
      <dsp:nvSpPr>
        <dsp:cNvPr id="0" name=""/>
        <dsp:cNvSpPr/>
      </dsp:nvSpPr>
      <dsp:spPr>
        <a:xfrm>
          <a:off x="1889" y="0"/>
          <a:ext cx="4404026" cy="930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78740" rIns="118110" bIns="7874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200" kern="1200" dirty="0" smtClean="0"/>
            <a:t>SPAR</a:t>
          </a:r>
          <a:endParaRPr lang="hr-HR" sz="6200" kern="1200" dirty="0"/>
        </a:p>
      </dsp:txBody>
      <dsp:txXfrm>
        <a:off x="1889" y="0"/>
        <a:ext cx="4404026" cy="930762"/>
      </dsp:txXfrm>
    </dsp:sp>
    <dsp:sp modelId="{397A5B35-E955-4BD3-950E-AA5056DAA22D}">
      <dsp:nvSpPr>
        <dsp:cNvPr id="0" name=""/>
        <dsp:cNvSpPr/>
      </dsp:nvSpPr>
      <dsp:spPr>
        <a:xfrm>
          <a:off x="1889" y="1879499"/>
          <a:ext cx="323527" cy="3235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52C68-F1C2-4D2D-83BE-D63AED0A2ABE}">
      <dsp:nvSpPr>
        <dsp:cNvPr id="0" name=""/>
        <dsp:cNvSpPr/>
      </dsp:nvSpPr>
      <dsp:spPr>
        <a:xfrm>
          <a:off x="310170" y="1664191"/>
          <a:ext cx="4095744" cy="75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salata</a:t>
          </a:r>
          <a:endParaRPr lang="hr-HR" sz="2800" kern="1200" dirty="0"/>
        </a:p>
      </dsp:txBody>
      <dsp:txXfrm>
        <a:off x="310170" y="1664191"/>
        <a:ext cx="4095744" cy="754143"/>
      </dsp:txXfrm>
    </dsp:sp>
    <dsp:sp modelId="{668D9FC4-F57B-4070-BE94-05D520216F66}">
      <dsp:nvSpPr>
        <dsp:cNvPr id="0" name=""/>
        <dsp:cNvSpPr/>
      </dsp:nvSpPr>
      <dsp:spPr>
        <a:xfrm>
          <a:off x="1889" y="2633643"/>
          <a:ext cx="323527" cy="3235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E0BCB-8C45-4FA6-BD3C-92C2529F1BB0}">
      <dsp:nvSpPr>
        <dsp:cNvPr id="0" name=""/>
        <dsp:cNvSpPr/>
      </dsp:nvSpPr>
      <dsp:spPr>
        <a:xfrm>
          <a:off x="310170" y="2418335"/>
          <a:ext cx="4095744" cy="75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redovna cijena: 1,19€</a:t>
          </a:r>
          <a:endParaRPr lang="hr-HR" sz="2800" kern="1200" dirty="0"/>
        </a:p>
      </dsp:txBody>
      <dsp:txXfrm>
        <a:off x="310170" y="2418335"/>
        <a:ext cx="4095744" cy="754143"/>
      </dsp:txXfrm>
    </dsp:sp>
    <dsp:sp modelId="{38D88D7F-8055-419B-9714-FD0B61F6B536}">
      <dsp:nvSpPr>
        <dsp:cNvPr id="0" name=""/>
        <dsp:cNvSpPr/>
      </dsp:nvSpPr>
      <dsp:spPr>
        <a:xfrm>
          <a:off x="1889" y="3387787"/>
          <a:ext cx="323527" cy="3235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973D2-2C14-417B-A6F6-B6BC4CF1AEF0}">
      <dsp:nvSpPr>
        <dsp:cNvPr id="0" name=""/>
        <dsp:cNvSpPr/>
      </dsp:nvSpPr>
      <dsp:spPr>
        <a:xfrm>
          <a:off x="310170" y="3172479"/>
          <a:ext cx="4095744" cy="75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cijena na sniženju: 0,89€</a:t>
          </a:r>
          <a:endParaRPr lang="hr-HR" sz="2800" kern="1200" dirty="0"/>
        </a:p>
      </dsp:txBody>
      <dsp:txXfrm>
        <a:off x="310170" y="3172479"/>
        <a:ext cx="4095744" cy="754143"/>
      </dsp:txXfrm>
    </dsp:sp>
    <dsp:sp modelId="{8904267E-09EB-41F9-B165-746421064C6E}">
      <dsp:nvSpPr>
        <dsp:cNvPr id="0" name=""/>
        <dsp:cNvSpPr/>
      </dsp:nvSpPr>
      <dsp:spPr>
        <a:xfrm>
          <a:off x="4626116" y="930762"/>
          <a:ext cx="4404026" cy="5181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9272E-82A7-4BBA-951C-26BD9B1C148C}">
      <dsp:nvSpPr>
        <dsp:cNvPr id="0" name=""/>
        <dsp:cNvSpPr/>
      </dsp:nvSpPr>
      <dsp:spPr>
        <a:xfrm>
          <a:off x="4626116" y="1125347"/>
          <a:ext cx="323535" cy="3235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F158B-F3F4-4FD8-B305-84F45A662304}">
      <dsp:nvSpPr>
        <dsp:cNvPr id="0" name=""/>
        <dsp:cNvSpPr/>
      </dsp:nvSpPr>
      <dsp:spPr>
        <a:xfrm>
          <a:off x="4626116" y="0"/>
          <a:ext cx="4404026" cy="930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78740" rIns="118110" bIns="7874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200" kern="1200" dirty="0" smtClean="0"/>
            <a:t>KONZUM</a:t>
          </a:r>
          <a:endParaRPr lang="hr-HR" sz="6200" kern="1200" dirty="0"/>
        </a:p>
      </dsp:txBody>
      <dsp:txXfrm>
        <a:off x="4626116" y="0"/>
        <a:ext cx="4404026" cy="930762"/>
      </dsp:txXfrm>
    </dsp:sp>
    <dsp:sp modelId="{CCB54F6D-5342-472C-B61D-0B19934B0A6B}">
      <dsp:nvSpPr>
        <dsp:cNvPr id="0" name=""/>
        <dsp:cNvSpPr/>
      </dsp:nvSpPr>
      <dsp:spPr>
        <a:xfrm>
          <a:off x="4626116" y="1879499"/>
          <a:ext cx="323527" cy="3235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43563-307D-4B40-8936-94294D5EDC4D}">
      <dsp:nvSpPr>
        <dsp:cNvPr id="0" name=""/>
        <dsp:cNvSpPr/>
      </dsp:nvSpPr>
      <dsp:spPr>
        <a:xfrm>
          <a:off x="4934398" y="1664191"/>
          <a:ext cx="4095744" cy="75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salata</a:t>
          </a:r>
          <a:endParaRPr lang="hr-HR" sz="2800" kern="1200" dirty="0"/>
        </a:p>
      </dsp:txBody>
      <dsp:txXfrm>
        <a:off x="4934398" y="1664191"/>
        <a:ext cx="4095744" cy="754143"/>
      </dsp:txXfrm>
    </dsp:sp>
    <dsp:sp modelId="{216B7FCA-4169-4334-92AC-87E089126E39}">
      <dsp:nvSpPr>
        <dsp:cNvPr id="0" name=""/>
        <dsp:cNvSpPr/>
      </dsp:nvSpPr>
      <dsp:spPr>
        <a:xfrm>
          <a:off x="4626116" y="2633643"/>
          <a:ext cx="323527" cy="3235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371722-600B-4FC6-A94E-420479A2E752}">
      <dsp:nvSpPr>
        <dsp:cNvPr id="0" name=""/>
        <dsp:cNvSpPr/>
      </dsp:nvSpPr>
      <dsp:spPr>
        <a:xfrm>
          <a:off x="4934398" y="2418335"/>
          <a:ext cx="4095744" cy="75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redovna cijena: 1,29€</a:t>
          </a:r>
          <a:endParaRPr lang="hr-HR" sz="2800" kern="1200" dirty="0"/>
        </a:p>
      </dsp:txBody>
      <dsp:txXfrm>
        <a:off x="4934398" y="2418335"/>
        <a:ext cx="4095744" cy="754143"/>
      </dsp:txXfrm>
    </dsp:sp>
    <dsp:sp modelId="{15BDA61A-4C22-4542-96DF-56C8E0328D91}">
      <dsp:nvSpPr>
        <dsp:cNvPr id="0" name=""/>
        <dsp:cNvSpPr/>
      </dsp:nvSpPr>
      <dsp:spPr>
        <a:xfrm>
          <a:off x="4626116" y="3387787"/>
          <a:ext cx="323527" cy="3235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40682-4E37-41F0-9CBB-39526D6B316F}">
      <dsp:nvSpPr>
        <dsp:cNvPr id="0" name=""/>
        <dsp:cNvSpPr/>
      </dsp:nvSpPr>
      <dsp:spPr>
        <a:xfrm>
          <a:off x="4934398" y="3172479"/>
          <a:ext cx="4095744" cy="7541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cijena na sniženju: 0,89€</a:t>
          </a:r>
          <a:endParaRPr lang="hr-HR" sz="2800" kern="1200" dirty="0"/>
        </a:p>
      </dsp:txBody>
      <dsp:txXfrm>
        <a:off x="4934398" y="3172479"/>
        <a:ext cx="4095744" cy="7541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0F908-45BA-4A16-826A-E042DEC540EC}">
      <dsp:nvSpPr>
        <dsp:cNvPr id="0" name=""/>
        <dsp:cNvSpPr/>
      </dsp:nvSpPr>
      <dsp:spPr>
        <a:xfrm>
          <a:off x="1838" y="955676"/>
          <a:ext cx="4521909" cy="531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4AAC9-DE92-486A-A0D0-974F5C437CD7}">
      <dsp:nvSpPr>
        <dsp:cNvPr id="0" name=""/>
        <dsp:cNvSpPr/>
      </dsp:nvSpPr>
      <dsp:spPr>
        <a:xfrm>
          <a:off x="1838" y="1155470"/>
          <a:ext cx="332195" cy="3321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D358C-E38E-401B-BE5C-151FF1014397}">
      <dsp:nvSpPr>
        <dsp:cNvPr id="0" name=""/>
        <dsp:cNvSpPr/>
      </dsp:nvSpPr>
      <dsp:spPr>
        <a:xfrm>
          <a:off x="1838" y="0"/>
          <a:ext cx="4521909" cy="95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KONZUM</a:t>
          </a:r>
          <a:endParaRPr lang="hr-HR" sz="6300" kern="1200" dirty="0"/>
        </a:p>
      </dsp:txBody>
      <dsp:txXfrm>
        <a:off x="1838" y="0"/>
        <a:ext cx="4521909" cy="955676"/>
      </dsp:txXfrm>
    </dsp:sp>
    <dsp:sp modelId="{D993DD51-9ED3-447F-B6DA-1F36D611A1C5}">
      <dsp:nvSpPr>
        <dsp:cNvPr id="0" name=""/>
        <dsp:cNvSpPr/>
      </dsp:nvSpPr>
      <dsp:spPr>
        <a:xfrm>
          <a:off x="1838" y="1929808"/>
          <a:ext cx="332187" cy="332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6276D-D434-445F-88FB-2F4C964D77A9}">
      <dsp:nvSpPr>
        <dsp:cNvPr id="0" name=""/>
        <dsp:cNvSpPr/>
      </dsp:nvSpPr>
      <dsp:spPr>
        <a:xfrm>
          <a:off x="318372" y="1708737"/>
          <a:ext cx="4205375" cy="774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salama</a:t>
          </a:r>
          <a:endParaRPr lang="hr-HR" sz="2900" kern="1200" dirty="0"/>
        </a:p>
      </dsp:txBody>
      <dsp:txXfrm>
        <a:off x="318372" y="1708737"/>
        <a:ext cx="4205375" cy="774330"/>
      </dsp:txXfrm>
    </dsp:sp>
    <dsp:sp modelId="{A793B7DC-CE60-43AF-B558-4DB4AF1AA8B0}">
      <dsp:nvSpPr>
        <dsp:cNvPr id="0" name=""/>
        <dsp:cNvSpPr/>
      </dsp:nvSpPr>
      <dsp:spPr>
        <a:xfrm>
          <a:off x="1838" y="2704138"/>
          <a:ext cx="332187" cy="332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50A6C-1B2F-4983-BA3B-584BA7F7FC71}">
      <dsp:nvSpPr>
        <dsp:cNvPr id="0" name=""/>
        <dsp:cNvSpPr/>
      </dsp:nvSpPr>
      <dsp:spPr>
        <a:xfrm>
          <a:off x="318372" y="2483067"/>
          <a:ext cx="4205375" cy="774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1,99€</a:t>
          </a:r>
          <a:endParaRPr lang="hr-HR" sz="2900" kern="1200" dirty="0"/>
        </a:p>
      </dsp:txBody>
      <dsp:txXfrm>
        <a:off x="318372" y="2483067"/>
        <a:ext cx="4205375" cy="774330"/>
      </dsp:txXfrm>
    </dsp:sp>
    <dsp:sp modelId="{F9AD4D55-3731-42B8-B72B-367B0DF87970}">
      <dsp:nvSpPr>
        <dsp:cNvPr id="0" name=""/>
        <dsp:cNvSpPr/>
      </dsp:nvSpPr>
      <dsp:spPr>
        <a:xfrm>
          <a:off x="1838" y="3478468"/>
          <a:ext cx="332187" cy="332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627EF-0824-47BD-8B15-A40F72BEFC28}">
      <dsp:nvSpPr>
        <dsp:cNvPr id="0" name=""/>
        <dsp:cNvSpPr/>
      </dsp:nvSpPr>
      <dsp:spPr>
        <a:xfrm>
          <a:off x="318372" y="3257397"/>
          <a:ext cx="4205375" cy="774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1,59€</a:t>
          </a:r>
          <a:endParaRPr lang="hr-HR" sz="2900" kern="1200" dirty="0"/>
        </a:p>
      </dsp:txBody>
      <dsp:txXfrm>
        <a:off x="318372" y="3257397"/>
        <a:ext cx="4205375" cy="774330"/>
      </dsp:txXfrm>
    </dsp:sp>
    <dsp:sp modelId="{2E8321C3-3E82-4769-9FE2-371BC0DAAF9B}">
      <dsp:nvSpPr>
        <dsp:cNvPr id="0" name=""/>
        <dsp:cNvSpPr/>
      </dsp:nvSpPr>
      <dsp:spPr>
        <a:xfrm>
          <a:off x="4749843" y="955676"/>
          <a:ext cx="4521909" cy="531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B0D47-3993-4BFC-B8B0-090C3B983F5C}">
      <dsp:nvSpPr>
        <dsp:cNvPr id="0" name=""/>
        <dsp:cNvSpPr/>
      </dsp:nvSpPr>
      <dsp:spPr>
        <a:xfrm>
          <a:off x="4749843" y="1155470"/>
          <a:ext cx="332195" cy="3321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6685A-8D62-4740-8A3D-546F50889659}">
      <dsp:nvSpPr>
        <dsp:cNvPr id="0" name=""/>
        <dsp:cNvSpPr/>
      </dsp:nvSpPr>
      <dsp:spPr>
        <a:xfrm>
          <a:off x="4749843" y="0"/>
          <a:ext cx="4521909" cy="95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SPAR</a:t>
          </a:r>
          <a:endParaRPr lang="hr-HR" sz="6300" kern="1200" dirty="0"/>
        </a:p>
      </dsp:txBody>
      <dsp:txXfrm>
        <a:off x="4749843" y="0"/>
        <a:ext cx="4521909" cy="955676"/>
      </dsp:txXfrm>
    </dsp:sp>
    <dsp:sp modelId="{69FFD66C-C6E2-430E-B25F-7A249FA4B6B1}">
      <dsp:nvSpPr>
        <dsp:cNvPr id="0" name=""/>
        <dsp:cNvSpPr/>
      </dsp:nvSpPr>
      <dsp:spPr>
        <a:xfrm>
          <a:off x="4749843" y="1929808"/>
          <a:ext cx="332187" cy="332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4A403-7B3D-48FD-AB5A-0F78B7B5A43E}">
      <dsp:nvSpPr>
        <dsp:cNvPr id="0" name=""/>
        <dsp:cNvSpPr/>
      </dsp:nvSpPr>
      <dsp:spPr>
        <a:xfrm>
          <a:off x="5066377" y="1708737"/>
          <a:ext cx="4205375" cy="774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salama </a:t>
          </a:r>
          <a:endParaRPr lang="hr-HR" sz="2900" kern="1200" dirty="0"/>
        </a:p>
      </dsp:txBody>
      <dsp:txXfrm>
        <a:off x="5066377" y="1708737"/>
        <a:ext cx="4205375" cy="774330"/>
      </dsp:txXfrm>
    </dsp:sp>
    <dsp:sp modelId="{08DA4F29-116A-4AB8-9E28-69224616ED6A}">
      <dsp:nvSpPr>
        <dsp:cNvPr id="0" name=""/>
        <dsp:cNvSpPr/>
      </dsp:nvSpPr>
      <dsp:spPr>
        <a:xfrm>
          <a:off x="4749843" y="2704138"/>
          <a:ext cx="332187" cy="332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74126-05B0-4D95-BF9D-D07A2FBD98FD}">
      <dsp:nvSpPr>
        <dsp:cNvPr id="0" name=""/>
        <dsp:cNvSpPr/>
      </dsp:nvSpPr>
      <dsp:spPr>
        <a:xfrm>
          <a:off x="5066377" y="2483067"/>
          <a:ext cx="4205375" cy="774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3,39€</a:t>
          </a:r>
          <a:endParaRPr lang="hr-HR" sz="2900" kern="1200" dirty="0"/>
        </a:p>
      </dsp:txBody>
      <dsp:txXfrm>
        <a:off x="5066377" y="2483067"/>
        <a:ext cx="4205375" cy="774330"/>
      </dsp:txXfrm>
    </dsp:sp>
    <dsp:sp modelId="{DE053A9C-DAC9-411F-B526-71F8FD29CEEC}">
      <dsp:nvSpPr>
        <dsp:cNvPr id="0" name=""/>
        <dsp:cNvSpPr/>
      </dsp:nvSpPr>
      <dsp:spPr>
        <a:xfrm>
          <a:off x="4749843" y="3478468"/>
          <a:ext cx="332187" cy="332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BAE62-36CE-40B7-BAB9-BDB724E1FA16}">
      <dsp:nvSpPr>
        <dsp:cNvPr id="0" name=""/>
        <dsp:cNvSpPr/>
      </dsp:nvSpPr>
      <dsp:spPr>
        <a:xfrm>
          <a:off x="5066377" y="3257397"/>
          <a:ext cx="4205375" cy="774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2,99€</a:t>
          </a:r>
          <a:endParaRPr lang="hr-HR" sz="2900" kern="1200" dirty="0"/>
        </a:p>
      </dsp:txBody>
      <dsp:txXfrm>
        <a:off x="5066377" y="3257397"/>
        <a:ext cx="4205375" cy="7743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F5A00-4292-4F1F-A612-AF874A5E73AD}">
      <dsp:nvSpPr>
        <dsp:cNvPr id="0" name=""/>
        <dsp:cNvSpPr/>
      </dsp:nvSpPr>
      <dsp:spPr>
        <a:xfrm>
          <a:off x="3960" y="952353"/>
          <a:ext cx="4506184" cy="530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097FF-6D4A-445B-B1A2-9429EF8A4831}">
      <dsp:nvSpPr>
        <dsp:cNvPr id="0" name=""/>
        <dsp:cNvSpPr/>
      </dsp:nvSpPr>
      <dsp:spPr>
        <a:xfrm>
          <a:off x="3960" y="1151452"/>
          <a:ext cx="331040" cy="331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8CE84-07F9-4733-B6B5-74193B92448D}">
      <dsp:nvSpPr>
        <dsp:cNvPr id="0" name=""/>
        <dsp:cNvSpPr/>
      </dsp:nvSpPr>
      <dsp:spPr>
        <a:xfrm>
          <a:off x="3960" y="0"/>
          <a:ext cx="4506184" cy="952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SPAR</a:t>
          </a:r>
          <a:endParaRPr lang="hr-HR" sz="6300" kern="1200" dirty="0"/>
        </a:p>
      </dsp:txBody>
      <dsp:txXfrm>
        <a:off x="3960" y="0"/>
        <a:ext cx="4506184" cy="952353"/>
      </dsp:txXfrm>
    </dsp:sp>
    <dsp:sp modelId="{F530B2D4-B75D-443D-A9F2-378E692A72D5}">
      <dsp:nvSpPr>
        <dsp:cNvPr id="0" name=""/>
        <dsp:cNvSpPr/>
      </dsp:nvSpPr>
      <dsp:spPr>
        <a:xfrm>
          <a:off x="3960" y="1923097"/>
          <a:ext cx="331032" cy="3310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A68CB-35B6-474C-B2F4-F30B04AD64EB}">
      <dsp:nvSpPr>
        <dsp:cNvPr id="0" name=""/>
        <dsp:cNvSpPr/>
      </dsp:nvSpPr>
      <dsp:spPr>
        <a:xfrm>
          <a:off x="319393" y="1702795"/>
          <a:ext cx="4190751" cy="77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pašteta</a:t>
          </a:r>
          <a:endParaRPr lang="hr-HR" sz="2800" kern="1200" dirty="0"/>
        </a:p>
      </dsp:txBody>
      <dsp:txXfrm>
        <a:off x="319393" y="1702795"/>
        <a:ext cx="4190751" cy="771637"/>
      </dsp:txXfrm>
    </dsp:sp>
    <dsp:sp modelId="{04213A5D-4FB5-4699-BC47-DBC4EAA75671}">
      <dsp:nvSpPr>
        <dsp:cNvPr id="0" name=""/>
        <dsp:cNvSpPr/>
      </dsp:nvSpPr>
      <dsp:spPr>
        <a:xfrm>
          <a:off x="3960" y="2694735"/>
          <a:ext cx="331032" cy="3310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1EEF2-EAB6-45B2-AF60-497730F9D917}">
      <dsp:nvSpPr>
        <dsp:cNvPr id="0" name=""/>
        <dsp:cNvSpPr/>
      </dsp:nvSpPr>
      <dsp:spPr>
        <a:xfrm>
          <a:off x="319393" y="2474432"/>
          <a:ext cx="4190751" cy="77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redovna cijena: 1,99€</a:t>
          </a:r>
          <a:endParaRPr lang="hr-HR" sz="2800" kern="1200" dirty="0"/>
        </a:p>
      </dsp:txBody>
      <dsp:txXfrm>
        <a:off x="319393" y="2474432"/>
        <a:ext cx="4190751" cy="771637"/>
      </dsp:txXfrm>
    </dsp:sp>
    <dsp:sp modelId="{EEDFAB47-B94B-4C16-8871-E52947B8AF94}">
      <dsp:nvSpPr>
        <dsp:cNvPr id="0" name=""/>
        <dsp:cNvSpPr/>
      </dsp:nvSpPr>
      <dsp:spPr>
        <a:xfrm>
          <a:off x="3960" y="3466372"/>
          <a:ext cx="331032" cy="3310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0E6B5-2C86-4CE6-B1C5-68B499227E1A}">
      <dsp:nvSpPr>
        <dsp:cNvPr id="0" name=""/>
        <dsp:cNvSpPr/>
      </dsp:nvSpPr>
      <dsp:spPr>
        <a:xfrm>
          <a:off x="319393" y="3246069"/>
          <a:ext cx="4190751" cy="77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cijena na sniženju: 1,69€</a:t>
          </a:r>
          <a:endParaRPr lang="hr-HR" sz="2800" kern="1200" dirty="0"/>
        </a:p>
      </dsp:txBody>
      <dsp:txXfrm>
        <a:off x="319393" y="3246069"/>
        <a:ext cx="4190751" cy="771637"/>
      </dsp:txXfrm>
    </dsp:sp>
    <dsp:sp modelId="{6A393C41-BB1E-4CE6-ACFE-86E646894A2E}">
      <dsp:nvSpPr>
        <dsp:cNvPr id="0" name=""/>
        <dsp:cNvSpPr/>
      </dsp:nvSpPr>
      <dsp:spPr>
        <a:xfrm>
          <a:off x="4735454" y="952353"/>
          <a:ext cx="4506184" cy="530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53791-6DD3-48DB-915F-5931F3231A3F}">
      <dsp:nvSpPr>
        <dsp:cNvPr id="0" name=""/>
        <dsp:cNvSpPr/>
      </dsp:nvSpPr>
      <dsp:spPr>
        <a:xfrm>
          <a:off x="4735454" y="1151452"/>
          <a:ext cx="331040" cy="331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A3A52-AC94-4DBB-86F9-994F324AAF82}">
      <dsp:nvSpPr>
        <dsp:cNvPr id="0" name=""/>
        <dsp:cNvSpPr/>
      </dsp:nvSpPr>
      <dsp:spPr>
        <a:xfrm>
          <a:off x="4735454" y="0"/>
          <a:ext cx="4506184" cy="952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KONZUM</a:t>
          </a:r>
          <a:endParaRPr lang="hr-HR" sz="6300" kern="1200" dirty="0"/>
        </a:p>
      </dsp:txBody>
      <dsp:txXfrm>
        <a:off x="4735454" y="0"/>
        <a:ext cx="4506184" cy="952353"/>
      </dsp:txXfrm>
    </dsp:sp>
    <dsp:sp modelId="{34438287-1AA5-4A0B-AA04-EA5F81D8EAFB}">
      <dsp:nvSpPr>
        <dsp:cNvPr id="0" name=""/>
        <dsp:cNvSpPr/>
      </dsp:nvSpPr>
      <dsp:spPr>
        <a:xfrm>
          <a:off x="4735454" y="1923097"/>
          <a:ext cx="331032" cy="3310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5EC8F-15A3-45E1-A96A-866944CB2919}">
      <dsp:nvSpPr>
        <dsp:cNvPr id="0" name=""/>
        <dsp:cNvSpPr/>
      </dsp:nvSpPr>
      <dsp:spPr>
        <a:xfrm>
          <a:off x="5050887" y="1702795"/>
          <a:ext cx="4190751" cy="77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pašteta </a:t>
          </a:r>
          <a:endParaRPr lang="hr-HR" sz="2800" kern="1200" dirty="0"/>
        </a:p>
      </dsp:txBody>
      <dsp:txXfrm>
        <a:off x="5050887" y="1702795"/>
        <a:ext cx="4190751" cy="771637"/>
      </dsp:txXfrm>
    </dsp:sp>
    <dsp:sp modelId="{041EBA89-B105-442B-9956-4BC584156672}">
      <dsp:nvSpPr>
        <dsp:cNvPr id="0" name=""/>
        <dsp:cNvSpPr/>
      </dsp:nvSpPr>
      <dsp:spPr>
        <a:xfrm>
          <a:off x="4735454" y="2694735"/>
          <a:ext cx="331032" cy="3310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B6C61-81E8-4536-B760-B35B7922E061}">
      <dsp:nvSpPr>
        <dsp:cNvPr id="0" name=""/>
        <dsp:cNvSpPr/>
      </dsp:nvSpPr>
      <dsp:spPr>
        <a:xfrm>
          <a:off x="5050887" y="2474432"/>
          <a:ext cx="4190751" cy="77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redovna cijena: 1,39€</a:t>
          </a:r>
          <a:endParaRPr lang="hr-HR" sz="2800" kern="1200" dirty="0"/>
        </a:p>
      </dsp:txBody>
      <dsp:txXfrm>
        <a:off x="5050887" y="2474432"/>
        <a:ext cx="4190751" cy="771637"/>
      </dsp:txXfrm>
    </dsp:sp>
    <dsp:sp modelId="{72A3E77C-9B64-4128-A2D8-4A9BC18D559C}">
      <dsp:nvSpPr>
        <dsp:cNvPr id="0" name=""/>
        <dsp:cNvSpPr/>
      </dsp:nvSpPr>
      <dsp:spPr>
        <a:xfrm>
          <a:off x="4735454" y="3466372"/>
          <a:ext cx="331032" cy="3310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A92DB7-6BAC-487F-8739-1A5E073B4702}">
      <dsp:nvSpPr>
        <dsp:cNvPr id="0" name=""/>
        <dsp:cNvSpPr/>
      </dsp:nvSpPr>
      <dsp:spPr>
        <a:xfrm>
          <a:off x="5050887" y="3246069"/>
          <a:ext cx="4190751" cy="77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cijena na sniženju: 1,19€</a:t>
          </a:r>
          <a:endParaRPr lang="hr-HR" sz="2800" kern="1200" dirty="0"/>
        </a:p>
      </dsp:txBody>
      <dsp:txXfrm>
        <a:off x="5050887" y="3246069"/>
        <a:ext cx="4190751" cy="7716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48825-0061-4972-A658-3F746AACAE70}">
      <dsp:nvSpPr>
        <dsp:cNvPr id="0" name=""/>
        <dsp:cNvSpPr/>
      </dsp:nvSpPr>
      <dsp:spPr>
        <a:xfrm>
          <a:off x="2185" y="955605"/>
          <a:ext cx="4521571" cy="531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904D7-0576-4FF4-B265-E921FC89D2E3}">
      <dsp:nvSpPr>
        <dsp:cNvPr id="0" name=""/>
        <dsp:cNvSpPr/>
      </dsp:nvSpPr>
      <dsp:spPr>
        <a:xfrm>
          <a:off x="2185" y="1155383"/>
          <a:ext cx="332170" cy="3321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E5ABE-2AF2-43EF-9130-EE4837E556D1}">
      <dsp:nvSpPr>
        <dsp:cNvPr id="0" name=""/>
        <dsp:cNvSpPr/>
      </dsp:nvSpPr>
      <dsp:spPr>
        <a:xfrm>
          <a:off x="2185" y="0"/>
          <a:ext cx="4521571" cy="95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SPAR</a:t>
          </a:r>
          <a:endParaRPr lang="hr-HR" sz="6300" kern="1200" dirty="0"/>
        </a:p>
      </dsp:txBody>
      <dsp:txXfrm>
        <a:off x="2185" y="0"/>
        <a:ext cx="4521571" cy="955605"/>
      </dsp:txXfrm>
    </dsp:sp>
    <dsp:sp modelId="{12B9E7C0-A34C-4AE7-A1E6-F1514292BCA4}">
      <dsp:nvSpPr>
        <dsp:cNvPr id="0" name=""/>
        <dsp:cNvSpPr/>
      </dsp:nvSpPr>
      <dsp:spPr>
        <a:xfrm>
          <a:off x="2185" y="1929664"/>
          <a:ext cx="332162" cy="332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EF4AB-28D6-4B3A-A4C6-F43FCE1E7B68}">
      <dsp:nvSpPr>
        <dsp:cNvPr id="0" name=""/>
        <dsp:cNvSpPr/>
      </dsp:nvSpPr>
      <dsp:spPr>
        <a:xfrm>
          <a:off x="318695" y="1708609"/>
          <a:ext cx="4205061" cy="774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mliječni namaz</a:t>
          </a:r>
          <a:endParaRPr lang="hr-HR" sz="2900" kern="1200" dirty="0"/>
        </a:p>
      </dsp:txBody>
      <dsp:txXfrm>
        <a:off x="318695" y="1708609"/>
        <a:ext cx="4205061" cy="774272"/>
      </dsp:txXfrm>
    </dsp:sp>
    <dsp:sp modelId="{32A25BE8-8513-4BB9-9307-C8F0ABC7CD67}">
      <dsp:nvSpPr>
        <dsp:cNvPr id="0" name=""/>
        <dsp:cNvSpPr/>
      </dsp:nvSpPr>
      <dsp:spPr>
        <a:xfrm>
          <a:off x="2185" y="2703936"/>
          <a:ext cx="332162" cy="332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E24B9-EB9D-4FB0-B2FF-DD484610B56B}">
      <dsp:nvSpPr>
        <dsp:cNvPr id="0" name=""/>
        <dsp:cNvSpPr/>
      </dsp:nvSpPr>
      <dsp:spPr>
        <a:xfrm>
          <a:off x="318695" y="2482881"/>
          <a:ext cx="4205061" cy="774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0,45€</a:t>
          </a:r>
          <a:endParaRPr lang="hr-HR" sz="2900" kern="1200" dirty="0"/>
        </a:p>
      </dsp:txBody>
      <dsp:txXfrm>
        <a:off x="318695" y="2482881"/>
        <a:ext cx="4205061" cy="774272"/>
      </dsp:txXfrm>
    </dsp:sp>
    <dsp:sp modelId="{7BE821CE-90E5-4A57-85E4-A11EEED28871}">
      <dsp:nvSpPr>
        <dsp:cNvPr id="0" name=""/>
        <dsp:cNvSpPr/>
      </dsp:nvSpPr>
      <dsp:spPr>
        <a:xfrm>
          <a:off x="2185" y="3478208"/>
          <a:ext cx="332162" cy="332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EFB36-3F6F-4995-AEC4-F301F1FDB88A}">
      <dsp:nvSpPr>
        <dsp:cNvPr id="0" name=""/>
        <dsp:cNvSpPr/>
      </dsp:nvSpPr>
      <dsp:spPr>
        <a:xfrm>
          <a:off x="318695" y="3257153"/>
          <a:ext cx="4205061" cy="774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0,35€</a:t>
          </a:r>
          <a:endParaRPr lang="hr-HR" sz="2900" kern="1200" dirty="0"/>
        </a:p>
      </dsp:txBody>
      <dsp:txXfrm>
        <a:off x="318695" y="3257153"/>
        <a:ext cx="4205061" cy="774272"/>
      </dsp:txXfrm>
    </dsp:sp>
    <dsp:sp modelId="{09EE8DE7-9994-4E41-81FE-DB40C0F5F3F3}">
      <dsp:nvSpPr>
        <dsp:cNvPr id="0" name=""/>
        <dsp:cNvSpPr/>
      </dsp:nvSpPr>
      <dsp:spPr>
        <a:xfrm>
          <a:off x="4749835" y="955605"/>
          <a:ext cx="4521571" cy="5319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854B2-2707-44F0-8ED0-FDCF41F8259A}">
      <dsp:nvSpPr>
        <dsp:cNvPr id="0" name=""/>
        <dsp:cNvSpPr/>
      </dsp:nvSpPr>
      <dsp:spPr>
        <a:xfrm>
          <a:off x="4749835" y="1155383"/>
          <a:ext cx="332170" cy="3321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DCF7B-0C0C-47EC-A712-52EC7439DC65}">
      <dsp:nvSpPr>
        <dsp:cNvPr id="0" name=""/>
        <dsp:cNvSpPr/>
      </dsp:nvSpPr>
      <dsp:spPr>
        <a:xfrm>
          <a:off x="4749835" y="0"/>
          <a:ext cx="4521571" cy="95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300" kern="1200" dirty="0" smtClean="0"/>
            <a:t>KONZUM</a:t>
          </a:r>
          <a:endParaRPr lang="hr-HR" sz="6300" kern="1200" dirty="0"/>
        </a:p>
      </dsp:txBody>
      <dsp:txXfrm>
        <a:off x="4749835" y="0"/>
        <a:ext cx="4521571" cy="955605"/>
      </dsp:txXfrm>
    </dsp:sp>
    <dsp:sp modelId="{CCD3896C-3364-4AD6-A903-0187919186BC}">
      <dsp:nvSpPr>
        <dsp:cNvPr id="0" name=""/>
        <dsp:cNvSpPr/>
      </dsp:nvSpPr>
      <dsp:spPr>
        <a:xfrm>
          <a:off x="4749835" y="1929664"/>
          <a:ext cx="332162" cy="332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E4A9D-1006-44FE-BC3B-ACAD9F977CF9}">
      <dsp:nvSpPr>
        <dsp:cNvPr id="0" name=""/>
        <dsp:cNvSpPr/>
      </dsp:nvSpPr>
      <dsp:spPr>
        <a:xfrm>
          <a:off x="5066345" y="1708609"/>
          <a:ext cx="4205061" cy="774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mliječni namaz</a:t>
          </a:r>
          <a:endParaRPr lang="hr-HR" sz="2900" kern="1200" dirty="0"/>
        </a:p>
      </dsp:txBody>
      <dsp:txXfrm>
        <a:off x="5066345" y="1708609"/>
        <a:ext cx="4205061" cy="774272"/>
      </dsp:txXfrm>
    </dsp:sp>
    <dsp:sp modelId="{EFC64D8B-AE37-4690-B2A4-00FA5DCE067F}">
      <dsp:nvSpPr>
        <dsp:cNvPr id="0" name=""/>
        <dsp:cNvSpPr/>
      </dsp:nvSpPr>
      <dsp:spPr>
        <a:xfrm>
          <a:off x="4749835" y="2703936"/>
          <a:ext cx="332162" cy="332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C0098-DF4D-4027-86CA-A851AD589202}">
      <dsp:nvSpPr>
        <dsp:cNvPr id="0" name=""/>
        <dsp:cNvSpPr/>
      </dsp:nvSpPr>
      <dsp:spPr>
        <a:xfrm>
          <a:off x="5066345" y="2482881"/>
          <a:ext cx="4205061" cy="774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redovna cijena: 0,49€</a:t>
          </a:r>
          <a:endParaRPr lang="hr-HR" sz="2900" kern="1200" dirty="0"/>
        </a:p>
      </dsp:txBody>
      <dsp:txXfrm>
        <a:off x="5066345" y="2482881"/>
        <a:ext cx="4205061" cy="774272"/>
      </dsp:txXfrm>
    </dsp:sp>
    <dsp:sp modelId="{6A20AA6F-C689-456A-B98E-9DFBB228D572}">
      <dsp:nvSpPr>
        <dsp:cNvPr id="0" name=""/>
        <dsp:cNvSpPr/>
      </dsp:nvSpPr>
      <dsp:spPr>
        <a:xfrm>
          <a:off x="4749835" y="3478208"/>
          <a:ext cx="332162" cy="332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FD2C31-243C-459E-A687-35843D0652A9}">
      <dsp:nvSpPr>
        <dsp:cNvPr id="0" name=""/>
        <dsp:cNvSpPr/>
      </dsp:nvSpPr>
      <dsp:spPr>
        <a:xfrm>
          <a:off x="5066345" y="3257153"/>
          <a:ext cx="4205061" cy="774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900" kern="1200" dirty="0" smtClean="0"/>
            <a:t>cijena na sniženju: 0,39€</a:t>
          </a:r>
          <a:endParaRPr lang="hr-HR" sz="2900" kern="1200" dirty="0"/>
        </a:p>
      </dsp:txBody>
      <dsp:txXfrm>
        <a:off x="5066345" y="3257153"/>
        <a:ext cx="4205061" cy="774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CFE3A5D-8F31-4C68-89BF-A58F2E8B6E9B}" type="datetime1">
              <a:rPr lang="hr-HR" smtClean="0"/>
              <a:t>21.2.2025.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3249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EA6C-CA5D-4668-9E40-997102B98D8B}" type="datetime1">
              <a:rPr lang="hr-HR" smtClean="0"/>
              <a:pPr/>
              <a:t>21.2.2025.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725628-3A68-42F4-BA86-981817953149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hr-HR" noProof="0" smtClean="0"/>
              <a:t>3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8860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Elipsa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hr-HR" noProof="0" smtClean="0"/>
              <a:t>Kliknite da biste uredili stil podnaslova matrice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263AC055-2B09-4B83-A397-FF0DA2296F0D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  <p:cxnSp>
        <p:nvCxnSpPr>
          <p:cNvPr id="8" name="Ravni poveznik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2BB8EF-36F3-4473-94EF-406681013CB7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AE5EC3-A586-4111-82D8-1F58BE9FED09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  <p:cxnSp>
        <p:nvCxnSpPr>
          <p:cNvPr id="7" name="Ravni poveznik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E5957-C949-415F-A965-BEF6AC7C31C3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Elipsa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smtClean="0"/>
              <a:t>Uredite stilove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26F435-9155-46F1-AC16-3B878699BBC5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  <p:cxnSp>
        <p:nvCxnSpPr>
          <p:cNvPr id="8" name="Ravni poveznik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A372FD-E6A5-4B24-A068-9D6BC98B6638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 smtClean="0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r-HR" noProof="0" smtClean="0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219BB1-4077-49B6-A070-B39F8790B4B7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2F7990-2E9B-4592-A8B7-175111B49CB6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516268-4B01-4B38-8B5C-0FBBC228866D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 smtClean="0"/>
              <a:t>Uredite stilove teksta matrice</a:t>
            </a:r>
          </a:p>
          <a:p>
            <a:pPr lvl="1" rtl="0"/>
            <a:r>
              <a:rPr lang="hr-HR" noProof="0" smtClean="0"/>
              <a:t>Druga razina</a:t>
            </a:r>
          </a:p>
          <a:p>
            <a:pPr lvl="2" rtl="0"/>
            <a:r>
              <a:rPr lang="hr-HR" noProof="0" smtClean="0"/>
              <a:t>Treća razina</a:t>
            </a:r>
          </a:p>
          <a:p>
            <a:pPr lvl="3" rtl="0"/>
            <a:r>
              <a:rPr lang="hr-HR" noProof="0" smtClean="0"/>
              <a:t>Četvrta razina</a:t>
            </a:r>
          </a:p>
          <a:p>
            <a:pPr lvl="4" rtl="0"/>
            <a:r>
              <a:rPr lang="hr-HR" noProof="0" smtClean="0"/>
              <a:t>Peta razina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 smtClean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DB084B-4086-474B-BFD9-8902819CFB5B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r-HR" noProof="0" smtClean="0"/>
              <a:t>‹#›</a:t>
            </a:fld>
            <a:endParaRPr lang="hr-H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 smtClean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 smtClean="0"/>
              <a:t>Uredite stilove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B3AD92-60BB-4BAC-B610-334F433282FD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hr-HR" noProof="0" smtClean="0"/>
              <a:t>‹#›</a:t>
            </a:fld>
            <a:endParaRPr lang="hr-HR" noProof="0" dirty="0"/>
          </a:p>
        </p:txBody>
      </p:sp>
      <p:cxnSp>
        <p:nvCxnSpPr>
          <p:cNvPr id="8" name="Ravni poveznik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C281E204-67F0-4952-AE10-EAEA5ED5ACC5}" type="datetime1">
              <a:rPr lang="hr-HR" noProof="0" smtClean="0"/>
              <a:t>21.2.2025.</a:t>
            </a:fld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  <p:cxnSp>
        <p:nvCxnSpPr>
          <p:cNvPr id="7" name="Ravni poveznik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7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8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 18">
            <a:extLst>
              <a:ext uri="{FF2B5EF4-FFF2-40B4-BE49-F238E27FC236}">
                <a16:creationId xmlns="" xmlns:a16="http://schemas.microsoft.com/office/drawing/2014/main" id="{2FDF0794-1B86-42B2-B8C7-F60123E638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230BD1B1-AA22-48F1-B3ED-579CD28460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0" y="975"/>
            <a:ext cx="12191980" cy="6858000"/>
          </a:xfrm>
          <a:prstGeom prst="rect">
            <a:avLst/>
          </a:prstGeom>
        </p:spPr>
      </p:pic>
      <p:sp>
        <p:nvSpPr>
          <p:cNvPr id="21" name="Pravokutnik 20">
            <a:extLst>
              <a:ext uri="{FF2B5EF4-FFF2-40B4-BE49-F238E27FC236}">
                <a16:creationId xmlns="" xmlns:a16="http://schemas.microsoft.com/office/drawing/2014/main" id="{EAA48FC5-3C83-4F1B-BC33-DF0B588F83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dirty="0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/>
          <a:p>
            <a:pPr algn="l"/>
            <a:r>
              <a:rPr lang="hr-HR" dirty="0" smtClean="0">
                <a:solidFill>
                  <a:srgbClr val="FFFFFF"/>
                </a:solidFill>
              </a:rPr>
              <a:t>Domaća zadaća</a:t>
            </a:r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rmAutofit fontScale="85000" lnSpcReduction="20000"/>
          </a:bodyPr>
          <a:lstStyle/>
          <a:p>
            <a:pPr rtl="0"/>
            <a:r>
              <a:rPr lang="hr-HR" dirty="0" smtClean="0">
                <a:solidFill>
                  <a:srgbClr val="FFFFFF"/>
                </a:solidFill>
              </a:rPr>
              <a:t>Elena </a:t>
            </a:r>
            <a:r>
              <a:rPr lang="hr-HR" dirty="0" err="1" smtClean="0">
                <a:solidFill>
                  <a:srgbClr val="FFFFFF"/>
                </a:solidFill>
              </a:rPr>
              <a:t>Vincek</a:t>
            </a:r>
            <a:endParaRPr lang="hr-HR" dirty="0" smtClean="0">
              <a:solidFill>
                <a:srgbClr val="FFFFFF"/>
              </a:solidFill>
            </a:endParaRPr>
          </a:p>
          <a:p>
            <a:pPr rtl="0"/>
            <a:r>
              <a:rPr lang="hr-HR" dirty="0" smtClean="0">
                <a:solidFill>
                  <a:srgbClr val="FFFFFF"/>
                </a:solidFill>
              </a:rPr>
              <a:t>7</a:t>
            </a:r>
            <a:r>
              <a:rPr lang="hr-HR" dirty="0" smtClean="0">
                <a:solidFill>
                  <a:srgbClr val="FFFFFF"/>
                </a:solidFill>
              </a:rPr>
              <a:t>. a</a:t>
            </a:r>
            <a:endParaRPr lang="hr-HR" dirty="0">
              <a:solidFill>
                <a:srgbClr val="FFFFFF"/>
              </a:solidFill>
            </a:endParaRPr>
          </a:p>
        </p:txBody>
      </p:sp>
      <p:cxnSp>
        <p:nvCxnSpPr>
          <p:cNvPr id="23" name="Ravni poveznik 22">
            <a:extLst>
              <a:ext uri="{FF2B5EF4-FFF2-40B4-BE49-F238E27FC236}">
                <a16:creationId xmlns="" xmlns:a16="http://schemas.microsoft.com/office/drawing/2014/main" id="{62F01714-1A39-4194-BD47-8A9960C599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3552302095"/>
              </p:ext>
            </p:extLst>
          </p:nvPr>
        </p:nvGraphicFramePr>
        <p:xfrm>
          <a:off x="886408" y="858416"/>
          <a:ext cx="9273592" cy="527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656" y="4075921"/>
            <a:ext cx="3060344" cy="30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3253296221"/>
              </p:ext>
            </p:extLst>
          </p:nvPr>
        </p:nvGraphicFramePr>
        <p:xfrm>
          <a:off x="895739" y="858416"/>
          <a:ext cx="9264261" cy="527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4409" y="4795935"/>
            <a:ext cx="2931022" cy="19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658457618"/>
              </p:ext>
            </p:extLst>
          </p:nvPr>
        </p:nvGraphicFramePr>
        <p:xfrm>
          <a:off x="877078" y="793102"/>
          <a:ext cx="9282922" cy="534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6226" y="495300"/>
            <a:ext cx="6437345" cy="643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2044330810"/>
              </p:ext>
            </p:extLst>
          </p:nvPr>
        </p:nvGraphicFramePr>
        <p:xfrm>
          <a:off x="1070947" y="88761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6460" y="4263397"/>
            <a:ext cx="2679441" cy="17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2661477783"/>
              </p:ext>
            </p:extLst>
          </p:nvPr>
        </p:nvGraphicFramePr>
        <p:xfrm>
          <a:off x="914400" y="849086"/>
          <a:ext cx="9245600" cy="528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037" y="2724538"/>
            <a:ext cx="2225352" cy="22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3163669849"/>
              </p:ext>
            </p:extLst>
          </p:nvPr>
        </p:nvGraphicFramePr>
        <p:xfrm>
          <a:off x="867747" y="830424"/>
          <a:ext cx="9292253" cy="5307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6442" y="4627985"/>
            <a:ext cx="3127116" cy="213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600" dirty="0" err="1" smtClean="0"/>
              <a:t>spar</a:t>
            </a:r>
            <a:endParaRPr lang="hr-HR" sz="6600" dirty="0"/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3000" dirty="0" smtClean="0"/>
              <a:t>Kada proizvode kupujem po redovnoj cijeni iznos tjednog računa po proizvodima koje koristim iznosi 25,66€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3000" dirty="0" smtClean="0"/>
              <a:t>25,66€-20,57€=5,09€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3000" dirty="0" smtClean="0"/>
              <a:t>Kada proizvode kupujem na sniženju/popustu račun iznosi 20,57€ što znači da sam uštedjela 5,09€.</a:t>
            </a:r>
          </a:p>
          <a:p>
            <a:pPr>
              <a:buFont typeface="Wingdings" panose="05000000000000000000" pitchFamily="2" charset="2"/>
              <a:buChar char="ü"/>
            </a:pPr>
            <a:endParaRPr lang="hr-HR" sz="2800" dirty="0"/>
          </a:p>
        </p:txBody>
      </p:sp>
      <p:cxnSp>
        <p:nvCxnSpPr>
          <p:cNvPr id="10" name="Ravni poveznik 9"/>
          <p:cNvCxnSpPr/>
          <p:nvPr/>
        </p:nvCxnSpPr>
        <p:spPr>
          <a:xfrm flipV="1">
            <a:off x="1324947" y="4973216"/>
            <a:ext cx="9339943" cy="9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6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 err="1" smtClean="0"/>
              <a:t>konzum</a:t>
            </a:r>
            <a:endParaRPr lang="hr-HR" sz="6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24127" y="2239347"/>
            <a:ext cx="9720073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3000" dirty="0" smtClean="0"/>
              <a:t>Kada ove proizvode kupujem po redovnoj cijeni iznos računa je 22,13€.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3000" dirty="0" smtClean="0"/>
              <a:t>22,13€-18,46€=3,67€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3000" dirty="0" smtClean="0"/>
              <a:t>Kada proizvode kupujem po sniženoj cijeni račun iznosi 18,46€.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3000" dirty="0" smtClean="0"/>
              <a:t>Uštedjela sam 3,67€.</a:t>
            </a:r>
          </a:p>
        </p:txBody>
      </p:sp>
      <p:cxnSp>
        <p:nvCxnSpPr>
          <p:cNvPr id="5" name="Ravni poveznik 4"/>
          <p:cNvCxnSpPr/>
          <p:nvPr/>
        </p:nvCxnSpPr>
        <p:spPr>
          <a:xfrm>
            <a:off x="634482" y="5243804"/>
            <a:ext cx="10599575" cy="93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5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Usporedba cijena u </a:t>
            </a:r>
            <a:r>
              <a:rPr lang="hr-HR" dirty="0" err="1" smtClean="0"/>
              <a:t>konzumu</a:t>
            </a:r>
            <a:r>
              <a:rPr lang="hr-HR" dirty="0" smtClean="0"/>
              <a:t> i </a:t>
            </a:r>
            <a:r>
              <a:rPr lang="hr-HR" dirty="0" err="1" smtClean="0"/>
              <a:t>sparu</a:t>
            </a:r>
            <a:endParaRPr lang="hr-HR" dirty="0"/>
          </a:p>
        </p:txBody>
      </p:sp>
      <p:graphicFrame>
        <p:nvGraphicFramePr>
          <p:cNvPr id="3" name="Rezervirano mjesto sadržaja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871148"/>
              </p:ext>
            </p:extLst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93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000" dirty="0" smtClean="0"/>
              <a:t>zaključak</a:t>
            </a:r>
            <a:endParaRPr lang="hr-HR" sz="6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2800" dirty="0" smtClean="0"/>
              <a:t>Zaključila sam da je kupovina u Konzumu </a:t>
            </a:r>
            <a:r>
              <a:rPr lang="hr-HR" sz="2800" dirty="0" err="1" smtClean="0"/>
              <a:t>isplatljivija</a:t>
            </a:r>
            <a:r>
              <a:rPr lang="hr-HR" sz="2800" dirty="0" smtClean="0"/>
              <a:t> jer proizvode plaćamo po manjoj cijeni, dok je ona u </a:t>
            </a:r>
            <a:r>
              <a:rPr lang="hr-HR" sz="2800" dirty="0" err="1" smtClean="0"/>
              <a:t>Sparu</a:t>
            </a:r>
            <a:r>
              <a:rPr lang="hr-HR" sz="2800" dirty="0" smtClean="0"/>
              <a:t> skuplja.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2800" dirty="0" smtClean="0"/>
              <a:t>U Konzumu sam uštedjela 3,67€ + 3.53€ (razlika na početku kupovine)=7.20€, dok sam u </a:t>
            </a:r>
            <a:r>
              <a:rPr lang="hr-HR" sz="2800" dirty="0" err="1" smtClean="0"/>
              <a:t>Sparu</a:t>
            </a:r>
            <a:r>
              <a:rPr lang="hr-HR" sz="2800" dirty="0" smtClean="0"/>
              <a:t> uštedjela 5,09€. </a:t>
            </a:r>
            <a:r>
              <a:rPr lang="hr-HR" sz="2800" dirty="0"/>
              <a:t>T</a:t>
            </a:r>
            <a:r>
              <a:rPr lang="hr-HR" sz="2800" dirty="0" smtClean="0"/>
              <a:t>aj novac koji mi je ostao potrošila bih na nešto što toga trenutka želim ili preusmjerila u štednju.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2800" dirty="0" smtClean="0"/>
              <a:t>Za ovakvu tjednu kupovinu možemo odvojiti 30,00€.</a:t>
            </a:r>
            <a:endParaRPr lang="hr-HR" sz="2800" dirty="0"/>
          </a:p>
        </p:txBody>
      </p:sp>
      <p:sp>
        <p:nvSpPr>
          <p:cNvPr id="4" name="Elipsa 3"/>
          <p:cNvSpPr/>
          <p:nvPr/>
        </p:nvSpPr>
        <p:spPr>
          <a:xfrm>
            <a:off x="6242180" y="867747"/>
            <a:ext cx="242596" cy="2146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/>
          <p:cNvSpPr/>
          <p:nvPr/>
        </p:nvSpPr>
        <p:spPr>
          <a:xfrm>
            <a:off x="8434873" y="5383763"/>
            <a:ext cx="503854" cy="5318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1586204" y="4963886"/>
            <a:ext cx="111967" cy="130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/>
          <p:cNvSpPr/>
          <p:nvPr/>
        </p:nvSpPr>
        <p:spPr>
          <a:xfrm>
            <a:off x="11439331" y="531845"/>
            <a:ext cx="45719" cy="533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9" name="Ravni poveznik 8"/>
          <p:cNvCxnSpPr/>
          <p:nvPr/>
        </p:nvCxnSpPr>
        <p:spPr>
          <a:xfrm>
            <a:off x="1024128" y="1670180"/>
            <a:ext cx="2502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1031885" y="5394555"/>
            <a:ext cx="9125339" cy="11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8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Koji je cilj ovoga?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C</a:t>
            </a:r>
            <a:r>
              <a:rPr lang="hr-HR" dirty="0" smtClean="0"/>
              <a:t>ilj ove domaće zadaće jest da postanemo financijski pismeniji.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F</a:t>
            </a:r>
            <a:r>
              <a:rPr lang="hr-HR" dirty="0" smtClean="0"/>
              <a:t>inancijska pismenost jest svijest o tome što kupujemo i kako trošimo svoj novac.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Da se bolje snalazimo s novcem kojeg imamo na raspolaganju.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Da učimo štedjeti i koristiti se katalozima.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 smtClean="0"/>
          </a:p>
        </p:txBody>
      </p:sp>
      <p:sp>
        <p:nvSpPr>
          <p:cNvPr id="4" name="Dijagram toka: Poveznik 3"/>
          <p:cNvSpPr/>
          <p:nvPr/>
        </p:nvSpPr>
        <p:spPr>
          <a:xfrm>
            <a:off x="1110343" y="466530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Dijagram toka: Poveznik 4"/>
          <p:cNvSpPr/>
          <p:nvPr/>
        </p:nvSpPr>
        <p:spPr>
          <a:xfrm>
            <a:off x="6102220" y="1082351"/>
            <a:ext cx="662474" cy="67180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Dijagram toka: Poveznik 5"/>
          <p:cNvSpPr/>
          <p:nvPr/>
        </p:nvSpPr>
        <p:spPr>
          <a:xfrm>
            <a:off x="8210939" y="4516016"/>
            <a:ext cx="578498" cy="60649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Dijagram toka: Poveznik 6"/>
          <p:cNvSpPr/>
          <p:nvPr/>
        </p:nvSpPr>
        <p:spPr>
          <a:xfrm>
            <a:off x="10879494" y="1017037"/>
            <a:ext cx="1035698" cy="10677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Dijagram toka: Poveznik 7"/>
          <p:cNvSpPr/>
          <p:nvPr/>
        </p:nvSpPr>
        <p:spPr>
          <a:xfrm>
            <a:off x="438539" y="401216"/>
            <a:ext cx="83975" cy="839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Dijagram toka: Poveznik 8"/>
          <p:cNvSpPr/>
          <p:nvPr/>
        </p:nvSpPr>
        <p:spPr>
          <a:xfrm>
            <a:off x="3890865" y="4842588"/>
            <a:ext cx="1231641" cy="12036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Dijagram toka: Poveznik 9"/>
          <p:cNvSpPr/>
          <p:nvPr/>
        </p:nvSpPr>
        <p:spPr>
          <a:xfrm>
            <a:off x="11243388" y="6111551"/>
            <a:ext cx="251926" cy="2892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Dijagram toka: Poveznik 10"/>
          <p:cNvSpPr/>
          <p:nvPr/>
        </p:nvSpPr>
        <p:spPr>
          <a:xfrm>
            <a:off x="8910735" y="585216"/>
            <a:ext cx="111967" cy="1052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96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201388"/>
          </a:xfrm>
        </p:spPr>
        <p:txBody>
          <a:bodyPr/>
          <a:lstStyle/>
          <a:p>
            <a:r>
              <a:rPr lang="hr-HR" dirty="0"/>
              <a:t> </a:t>
            </a:r>
            <a:r>
              <a:rPr lang="hr-HR" dirty="0" smtClean="0"/>
              <a:t>                      HVALA NA PAŽNJI!!!</a:t>
            </a:r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1024128" y="5579706"/>
            <a:ext cx="9720073" cy="729654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Slike: nađene na </a:t>
            </a:r>
            <a:r>
              <a:rPr lang="hr-HR" dirty="0" err="1" smtClean="0"/>
              <a:t>googlu</a:t>
            </a:r>
            <a:endParaRPr lang="hr-HR" dirty="0" smtClean="0"/>
          </a:p>
          <a:p>
            <a:r>
              <a:rPr lang="pl-PL" dirty="0"/>
              <a:t>Katalozi.net / Svi katalozi na jednom mjestu</a:t>
            </a:r>
            <a:endParaRPr lang="hr-HR" dirty="0"/>
          </a:p>
        </p:txBody>
      </p:sp>
      <p:sp>
        <p:nvSpPr>
          <p:cNvPr id="7" name="Dijagram toka: Poveznik 6"/>
          <p:cNvSpPr/>
          <p:nvPr/>
        </p:nvSpPr>
        <p:spPr>
          <a:xfrm>
            <a:off x="2855167" y="1175657"/>
            <a:ext cx="382555" cy="3545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Dijagram toka: Poveznik 7"/>
          <p:cNvSpPr/>
          <p:nvPr/>
        </p:nvSpPr>
        <p:spPr>
          <a:xfrm>
            <a:off x="10368550" y="5240071"/>
            <a:ext cx="1436914" cy="140892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Dijagram toka: Poveznik 8"/>
          <p:cNvSpPr/>
          <p:nvPr/>
        </p:nvSpPr>
        <p:spPr>
          <a:xfrm>
            <a:off x="550506" y="3676261"/>
            <a:ext cx="1045029" cy="9983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Dijagram toka: Poveznik 9"/>
          <p:cNvSpPr/>
          <p:nvPr/>
        </p:nvSpPr>
        <p:spPr>
          <a:xfrm>
            <a:off x="10282335" y="895739"/>
            <a:ext cx="746449" cy="74644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Dijagram toka: Poveznik 10"/>
          <p:cNvSpPr/>
          <p:nvPr/>
        </p:nvSpPr>
        <p:spPr>
          <a:xfrm>
            <a:off x="5393094" y="4023825"/>
            <a:ext cx="1324947" cy="124097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Dijagram toka: Poveznik 11"/>
          <p:cNvSpPr/>
          <p:nvPr/>
        </p:nvSpPr>
        <p:spPr>
          <a:xfrm>
            <a:off x="7259217" y="178028"/>
            <a:ext cx="858416" cy="81437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81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0505" y="629178"/>
            <a:ext cx="9720072" cy="116445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Proizvodi koje kupujemo na tjednoj razini:</a:t>
            </a:r>
            <a:endParaRPr lang="hr-HR" dirty="0"/>
          </a:p>
        </p:txBody>
      </p:sp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val="3064380280"/>
              </p:ext>
            </p:extLst>
          </p:nvPr>
        </p:nvGraphicFramePr>
        <p:xfrm>
          <a:off x="755780" y="1660849"/>
          <a:ext cx="6288832" cy="5103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jagram 8"/>
          <p:cNvGraphicFramePr/>
          <p:nvPr>
            <p:extLst>
              <p:ext uri="{D42A27DB-BD31-4B8C-83A1-F6EECF244321}">
                <p14:modId xmlns:p14="http://schemas.microsoft.com/office/powerpoint/2010/main" val="725984731"/>
              </p:ext>
            </p:extLst>
          </p:nvPr>
        </p:nvGraphicFramePr>
        <p:xfrm>
          <a:off x="5075853" y="709127"/>
          <a:ext cx="6176865" cy="6736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161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69124"/>
              </p:ext>
            </p:extLst>
          </p:nvPr>
        </p:nvGraphicFramePr>
        <p:xfrm>
          <a:off x="849085" y="839755"/>
          <a:ext cx="8733453" cy="4917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008" y="550505"/>
            <a:ext cx="2645812" cy="40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2996714277"/>
              </p:ext>
            </p:extLst>
          </p:nvPr>
        </p:nvGraphicFramePr>
        <p:xfrm>
          <a:off x="811763" y="839755"/>
          <a:ext cx="9348237" cy="529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1355" y="2955449"/>
            <a:ext cx="2360645" cy="390255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93" y="4825968"/>
            <a:ext cx="4002832" cy="20320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6975" y="298580"/>
            <a:ext cx="2055553" cy="205555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5966" y="4825968"/>
            <a:ext cx="3323252" cy="18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1961468758"/>
              </p:ext>
            </p:extLst>
          </p:nvPr>
        </p:nvGraphicFramePr>
        <p:xfrm>
          <a:off x="923731" y="849087"/>
          <a:ext cx="9358604" cy="5178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1216" y="2556588"/>
            <a:ext cx="2169486" cy="2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3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274801120"/>
              </p:ext>
            </p:extLst>
          </p:nvPr>
        </p:nvGraphicFramePr>
        <p:xfrm>
          <a:off x="839756" y="858416"/>
          <a:ext cx="9032032" cy="5279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4182" y="3498374"/>
            <a:ext cx="2437190" cy="243719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4378" y="1267064"/>
            <a:ext cx="1716366" cy="19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1529314940"/>
              </p:ext>
            </p:extLst>
          </p:nvPr>
        </p:nvGraphicFramePr>
        <p:xfrm>
          <a:off x="886408" y="830424"/>
          <a:ext cx="9273592" cy="5307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753" y="4581330"/>
            <a:ext cx="2361421" cy="21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/>
          <p:cNvGraphicFramePr/>
          <p:nvPr>
            <p:extLst>
              <p:ext uri="{D42A27DB-BD31-4B8C-83A1-F6EECF244321}">
                <p14:modId xmlns:p14="http://schemas.microsoft.com/office/powerpoint/2010/main" val="3859445250"/>
              </p:ext>
            </p:extLst>
          </p:nvPr>
        </p:nvGraphicFramePr>
        <p:xfrm>
          <a:off x="914400" y="811763"/>
          <a:ext cx="9245600" cy="532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943" y="4314825"/>
            <a:ext cx="2048457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o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4295_TF22378848.potx" id="{43B0E2B0-09A6-479A-B320-4E1E3B9A2782}" vid="{CDD68AC4-A114-48DD-8107-DCA82F9210A1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8A2F88-55C5-4ED1-9541-807C65424763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Integralni dizajn</Template>
  <TotalTime>0</TotalTime>
  <Words>622</Words>
  <Application>Microsoft Office PowerPoint</Application>
  <PresentationFormat>Prilagođeno</PresentationFormat>
  <Paragraphs>140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1" baseType="lpstr">
      <vt:lpstr>Integralno</vt:lpstr>
      <vt:lpstr>Domaća zadaća</vt:lpstr>
      <vt:lpstr>Koji je cilj ovoga?</vt:lpstr>
      <vt:lpstr>Proizvodi koje kupujemo na tjednoj razini: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spar</vt:lpstr>
      <vt:lpstr>konzum</vt:lpstr>
      <vt:lpstr>Usporedba cijena u konzumu i sparu</vt:lpstr>
      <vt:lpstr>zaključak</vt:lpstr>
      <vt:lpstr>                       HVALA NA PAŽNJI!!!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2025-02-18T14:39:45Z</dcterms:created>
  <dcterms:modified xsi:type="dcterms:W3CDTF">2025-02-21T07:18:22Z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