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4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/>
              <a:t>Načini plaćanja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762100"/>
            <a:ext cx="6815669" cy="1320802"/>
          </a:xfrm>
        </p:spPr>
        <p:txBody>
          <a:bodyPr/>
          <a:lstStyle/>
          <a:p>
            <a:r>
              <a:rPr lang="hr-HR" dirty="0"/>
              <a:t>Leon Kolačko 8.a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85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UVOD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Prije se koristio više novac i kovanice,ali u zadnje vrijeme sve više se koriste kartice.</a:t>
            </a:r>
          </a:p>
          <a:p>
            <a:r>
              <a:rPr lang="hr-HR" dirty="0"/>
              <a:t>Postoje 3 vrste kartica:debitna kartica,kreditna kartica i prepaid-kartice</a:t>
            </a:r>
          </a:p>
          <a:p>
            <a:r>
              <a:rPr lang="hr-HR" dirty="0"/>
              <a:t>Pstoji i plačanje putem interneta</a:t>
            </a:r>
          </a:p>
          <a:p>
            <a:pPr marL="0" indent="0">
              <a:buNone/>
            </a:pPr>
            <a:r>
              <a:rPr lang="hr-HR" dirty="0"/>
              <a:t>Podatke o kartici i lozinku nesmije znati nitko osim nas.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4891" y="3867513"/>
            <a:ext cx="1764710" cy="13218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837" y="5329304"/>
            <a:ext cx="1187767" cy="79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6605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753" y="952949"/>
            <a:ext cx="9601196" cy="1303867"/>
          </a:xfrm>
        </p:spPr>
        <p:txBody>
          <a:bodyPr/>
          <a:lstStyle/>
          <a:p>
            <a:r>
              <a:rPr lang="hr-HR" dirty="0"/>
              <a:t>Debitna kartica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0782" y="2547204"/>
            <a:ext cx="9233167" cy="983936"/>
          </a:xfrm>
        </p:spPr>
        <p:txBody>
          <a:bodyPr>
            <a:normAutofit lnSpcReduction="10000"/>
          </a:bodyPr>
          <a:lstStyle/>
          <a:p>
            <a:r>
              <a:rPr lang="hr-HR" dirty="0"/>
              <a:t>Za mlađe od 18 godina tekući raćun otvorit će roditelji.</a:t>
            </a:r>
          </a:p>
          <a:p>
            <a:r>
              <a:rPr lang="hr-HR" dirty="0"/>
              <a:t>Debitna je kartica poput gotovine,ali je jednostavnija i sigurnija.</a:t>
            </a:r>
          </a:p>
          <a:p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2645925" y="4017522"/>
            <a:ext cx="8171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ŠTO SVE MOŽEŠ S DEBITNOM KARTICOM??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645925" y="4639772"/>
            <a:ext cx="8064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Možeš podići gotovinu s računa u banci ili na bankomatu</a:t>
            </a:r>
          </a:p>
          <a:p>
            <a:r>
              <a:rPr lang="hr-HR" sz="2400" dirty="0"/>
              <a:t>Debitnom se karticom plaća u trgovinama,kinu i na drugim prodajnim mjestimam</a:t>
            </a:r>
            <a:r>
              <a:rPr lang="hr-HR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5834" y="723291"/>
            <a:ext cx="2981325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018115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Kreditna kartica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/>
              <a:t>Kreditnim se karticama moramo služiti pažljivo.</a:t>
            </a:r>
          </a:p>
          <a:p>
            <a:r>
              <a:rPr lang="hr-HR" dirty="0"/>
              <a:t>Kada kupuješ kreditnim karticama,kupuješ to na dug uz obećanje da ćeš ga vratit</a:t>
            </a:r>
          </a:p>
          <a:p>
            <a:r>
              <a:rPr lang="hr-HR" dirty="0"/>
              <a:t>Prednosti kreditnih kartica:mogućnost odgode plaćanja,sigurnost pri kupnji...</a:t>
            </a:r>
          </a:p>
          <a:p>
            <a:r>
              <a:rPr lang="hr-HR" dirty="0"/>
              <a:t>Nedostaci kreditnih kartica:rizik prekomjerenog trošenja,visoke kamatne stope,rizik od zaduživanja.</a:t>
            </a:r>
          </a:p>
          <a:p>
            <a:r>
              <a:rPr lang="hr-HR" dirty="0"/>
              <a:t>Vrste kreditnih kartica:standardna kreditna kartica,studenska kreditna kartica i kreditne kartice sa nagradama.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154" y="695324"/>
            <a:ext cx="287655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09901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Prepaid-kartice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Prepaid kartice su kartice koje se koriste za plaćanje unaprijed.</a:t>
            </a:r>
          </a:p>
          <a:p>
            <a:r>
              <a:rPr lang="hr-HR" dirty="0"/>
              <a:t>Korisne su za:online kupovinu,putovanja,davanje džeparca djeci i kontroliranje troškova.</a:t>
            </a:r>
          </a:p>
          <a:p>
            <a:r>
              <a:rPr lang="hr-HR"/>
              <a:t>Nisu prikladne za sve financiske situacije i mogu se koristiti svugdje gdje se mogu koristiti i debitne kartice.</a:t>
            </a:r>
            <a:endParaRPr lang="hr-HR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9096" y="712928"/>
            <a:ext cx="3058207" cy="157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606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Kraj!!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8463" y="3539064"/>
            <a:ext cx="9601196" cy="3318936"/>
          </a:xfrm>
        </p:spPr>
        <p:txBody>
          <a:bodyPr/>
          <a:lstStyle/>
          <a:p>
            <a:r>
              <a:rPr lang="hr-HR" dirty="0"/>
              <a:t>Hvala na pažnji</a:t>
            </a:r>
            <a:r>
              <a:rPr lang="hr-HR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0928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109</TotalTime>
  <Words>232</Words>
  <Application>Microsoft Office PowerPoint</Application>
  <PresentationFormat>Široki zaslon</PresentationFormat>
  <Paragraphs>29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0" baseType="lpstr">
      <vt:lpstr>Arial</vt:lpstr>
      <vt:lpstr>Garamond</vt:lpstr>
      <vt:lpstr>Wingdings</vt:lpstr>
      <vt:lpstr>Organic</vt:lpstr>
      <vt:lpstr>Načini plaćanja</vt:lpstr>
      <vt:lpstr>UVOD</vt:lpstr>
      <vt:lpstr>Debitna kartica</vt:lpstr>
      <vt:lpstr>Kreditna kartica</vt:lpstr>
      <vt:lpstr>Prepaid-kartice</vt:lpstr>
      <vt:lpstr>Kraj!!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Načini plaćnja</dc:title>
  <dc:creator>Laura</dc:creator>
  <cp:lastModifiedBy>Biljana Jurić</cp:lastModifiedBy>
  <cp:revision>12</cp:revision>
  <dcterms:created xsi:type="dcterms:W3CDTF">2025-03-04T19:17:48Z</dcterms:created>
  <dcterms:modified xsi:type="dcterms:W3CDTF">2025-03-27T09:21:16Z</dcterms:modified>
</cp:coreProperties>
</file>