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notesMasterIdLst>
    <p:notesMasterId r:id="rId20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2E869A-4D4C-992A-8383-EF4585D87971}" v="130" dt="2025-03-13T07:50:25.465"/>
    <p1510:client id="{661FB1E8-D436-B3C4-A677-D79EDBB789CD}" v="1" dt="2025-03-13T07:53:15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st korisnik" userId="S::urn:spo:anon#e11ccbfd406ea0a993e60aee08eb7d464df3fa96002ada92daa28d4ccdc2c437::" providerId="AD" clId="Web-{661FB1E8-D436-B3C4-A677-D79EDBB789CD}"/>
    <pc:docChg chg="modSld">
      <pc:chgData name="Gost korisnik" userId="S::urn:spo:anon#e11ccbfd406ea0a993e60aee08eb7d464df3fa96002ada92daa28d4ccdc2c437::" providerId="AD" clId="Web-{661FB1E8-D436-B3C4-A677-D79EDBB789CD}" dt="2025-03-13T07:53:15.949" v="0" actId="20577"/>
      <pc:docMkLst>
        <pc:docMk/>
      </pc:docMkLst>
      <pc:sldChg chg="modSp">
        <pc:chgData name="Gost korisnik" userId="S::urn:spo:anon#e11ccbfd406ea0a993e60aee08eb7d464df3fa96002ada92daa28d4ccdc2c437::" providerId="AD" clId="Web-{661FB1E8-D436-B3C4-A677-D79EDBB789CD}" dt="2025-03-13T07:53:15.949" v="0" actId="20577"/>
        <pc:sldMkLst>
          <pc:docMk/>
          <pc:sldMk cId="843559053" sldId="256"/>
        </pc:sldMkLst>
        <pc:spChg chg="mod">
          <ac:chgData name="Gost korisnik" userId="S::urn:spo:anon#e11ccbfd406ea0a993e60aee08eb7d464df3fa96002ada92daa28d4ccdc2c437::" providerId="AD" clId="Web-{661FB1E8-D436-B3C4-A677-D79EDBB789CD}" dt="2025-03-13T07:53:15.949" v="0" actId="20577"/>
          <ac:spMkLst>
            <pc:docMk/>
            <pc:sldMk cId="843559053" sldId="256"/>
            <ac:spMk id="2" creationId="{EA1DB707-4AED-2FFF-05E0-8769585B1910}"/>
          </ac:spMkLst>
        </pc:spChg>
      </pc:sldChg>
    </pc:docChg>
  </pc:docChgLst>
  <pc:docChgLst>
    <pc:chgData name="Gost korisnik" userId="S::urn:spo:anon#e11ccbfd406ea0a993e60aee08eb7d464df3fa96002ada92daa28d4ccdc2c437::" providerId="AD" clId="Web-{442E869A-4D4C-992A-8383-EF4585D87971}"/>
    <pc:docChg chg="modSld">
      <pc:chgData name="Gost korisnik" userId="S::urn:spo:anon#e11ccbfd406ea0a993e60aee08eb7d464df3fa96002ada92daa28d4ccdc2c437::" providerId="AD" clId="Web-{442E869A-4D4C-992A-8383-EF4585D87971}" dt="2025-03-13T07:50:25.465" v="134" actId="20577"/>
      <pc:docMkLst>
        <pc:docMk/>
      </pc:docMkLst>
      <pc:sldChg chg="modSp">
        <pc:chgData name="Gost korisnik" userId="S::urn:spo:anon#e11ccbfd406ea0a993e60aee08eb7d464df3fa96002ada92daa28d4ccdc2c437::" providerId="AD" clId="Web-{442E869A-4D4C-992A-8383-EF4585D87971}" dt="2025-03-13T07:44:40.958" v="4" actId="20577"/>
        <pc:sldMkLst>
          <pc:docMk/>
          <pc:sldMk cId="3225311682" sldId="257"/>
        </pc:sldMkLst>
        <pc:spChg chg="mod">
          <ac:chgData name="Gost korisnik" userId="S::urn:spo:anon#e11ccbfd406ea0a993e60aee08eb7d464df3fa96002ada92daa28d4ccdc2c437::" providerId="AD" clId="Web-{442E869A-4D4C-992A-8383-EF4585D87971}" dt="2025-03-13T07:44:12.894" v="0" actId="20577"/>
          <ac:spMkLst>
            <pc:docMk/>
            <pc:sldMk cId="3225311682" sldId="257"/>
            <ac:spMk id="2" creationId="{D37334A0-E4CF-AE6D-8A56-70D6288CAADF}"/>
          </ac:spMkLst>
        </pc:spChg>
        <pc:spChg chg="mod">
          <ac:chgData name="Gost korisnik" userId="S::urn:spo:anon#e11ccbfd406ea0a993e60aee08eb7d464df3fa96002ada92daa28d4ccdc2c437::" providerId="AD" clId="Web-{442E869A-4D4C-992A-8383-EF4585D87971}" dt="2025-03-13T07:44:40.958" v="4" actId="20577"/>
          <ac:spMkLst>
            <pc:docMk/>
            <pc:sldMk cId="3225311682" sldId="257"/>
            <ac:spMk id="3" creationId="{DDA79346-C90A-28F9-F9AC-4D58FF954751}"/>
          </ac:spMkLst>
        </pc:spChg>
      </pc:sldChg>
      <pc:sldChg chg="modSp">
        <pc:chgData name="Gost korisnik" userId="S::urn:spo:anon#e11ccbfd406ea0a993e60aee08eb7d464df3fa96002ada92daa28d4ccdc2c437::" providerId="AD" clId="Web-{442E869A-4D4C-992A-8383-EF4585D87971}" dt="2025-03-13T07:49:13.945" v="120" actId="20577"/>
        <pc:sldMkLst>
          <pc:docMk/>
          <pc:sldMk cId="952477739" sldId="259"/>
        </pc:sldMkLst>
        <pc:spChg chg="mod">
          <ac:chgData name="Gost korisnik" userId="S::urn:spo:anon#e11ccbfd406ea0a993e60aee08eb7d464df3fa96002ada92daa28d4ccdc2c437::" providerId="AD" clId="Web-{442E869A-4D4C-992A-8383-EF4585D87971}" dt="2025-03-13T07:48:38.771" v="116" actId="20577"/>
          <ac:spMkLst>
            <pc:docMk/>
            <pc:sldMk cId="952477739" sldId="259"/>
            <ac:spMk id="4" creationId="{400C83F5-C5D7-2258-991E-2A064B1B4EAA}"/>
          </ac:spMkLst>
        </pc:spChg>
        <pc:spChg chg="mod">
          <ac:chgData name="Gost korisnik" userId="S::urn:spo:anon#e11ccbfd406ea0a993e60aee08eb7d464df3fa96002ada92daa28d4ccdc2c437::" providerId="AD" clId="Web-{442E869A-4D4C-992A-8383-EF4585D87971}" dt="2025-03-13T07:49:13.945" v="120" actId="20577"/>
          <ac:spMkLst>
            <pc:docMk/>
            <pc:sldMk cId="952477739" sldId="259"/>
            <ac:spMk id="6" creationId="{2D65389C-856F-BAB4-01DC-9849E23EA6F4}"/>
          </ac:spMkLst>
        </pc:spChg>
      </pc:sldChg>
      <pc:sldChg chg="modSp">
        <pc:chgData name="Gost korisnik" userId="S::urn:spo:anon#e11ccbfd406ea0a993e60aee08eb7d464df3fa96002ada92daa28d4ccdc2c437::" providerId="AD" clId="Web-{442E869A-4D4C-992A-8383-EF4585D87971}" dt="2025-03-13T07:50:25.465" v="134" actId="20577"/>
        <pc:sldMkLst>
          <pc:docMk/>
          <pc:sldMk cId="3469799508" sldId="261"/>
        </pc:sldMkLst>
        <pc:spChg chg="mod">
          <ac:chgData name="Gost korisnik" userId="S::urn:spo:anon#e11ccbfd406ea0a993e60aee08eb7d464df3fa96002ada92daa28d4ccdc2c437::" providerId="AD" clId="Web-{442E869A-4D4C-992A-8383-EF4585D87971}" dt="2025-03-13T07:50:25.465" v="134" actId="20577"/>
          <ac:spMkLst>
            <pc:docMk/>
            <pc:sldMk cId="3469799508" sldId="261"/>
            <ac:spMk id="6" creationId="{18A95FB6-482F-9D06-9440-CC1E3A0A82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94D8C-CC70-425E-AD34-5D640E6C314D}" type="datetimeFigureOut">
              <a:rPr lang="hr-HR" smtClean="0"/>
              <a:t>13.3.2025.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E9198-ED17-4FD4-B3E6-3F12C21C54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871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E9198-ED17-4FD4-B3E6-3F12C21C5485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353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6321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5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157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89193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459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272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923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146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3313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466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6011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8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03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8626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399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866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868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61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4AEA8-DB13-A227-CA92-FAE1041F76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6784" b="2854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A1DB707-4AED-2FFF-05E0-8769585B1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482602"/>
            <a:ext cx="7588155" cy="2236264"/>
          </a:xfrm>
        </p:spPr>
        <p:txBody>
          <a:bodyPr>
            <a:normAutofit/>
          </a:bodyPr>
          <a:lstStyle/>
          <a:p>
            <a:r>
              <a:rPr lang="hr-HR" sz="5400">
                <a:solidFill>
                  <a:srgbClr val="FFFFFF"/>
                </a:solidFill>
              </a:rPr>
              <a:t>FINANCIJSKA </a:t>
            </a:r>
            <a:r>
              <a:rPr lang="hr-HR" sz="5400" dirty="0">
                <a:solidFill>
                  <a:srgbClr val="FFFFFF"/>
                </a:solidFill>
              </a:rPr>
              <a:t>PISMENOST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81AE763-FB14-96BE-263C-70947EB04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793937"/>
            <a:ext cx="7588155" cy="1414091"/>
          </a:xfrm>
        </p:spPr>
        <p:txBody>
          <a:bodyPr>
            <a:normAutofit/>
          </a:bodyPr>
          <a:lstStyle/>
          <a:p>
            <a:r>
              <a:rPr lang="hr-HR" sz="2200" dirty="0">
                <a:solidFill>
                  <a:srgbClr val="FFFFFF"/>
                </a:solidFill>
              </a:rPr>
              <a:t>ELENA PEHARDA</a:t>
            </a:r>
          </a:p>
        </p:txBody>
      </p:sp>
    </p:spTree>
    <p:extLst>
      <p:ext uri="{BB962C8B-B14F-4D97-AF65-F5344CB8AC3E}">
        <p14:creationId xmlns:p14="http://schemas.microsoft.com/office/powerpoint/2010/main" val="843559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B0385D-00F5-0D01-319D-3B29A33B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MULLER                     DM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7B08718-7DF7-1F0C-4487-1329D4843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6D2AEEB-A1DF-0D54-372D-6B32BFEFA5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A4DC42A-3D79-A17C-6E78-5A1812FAF8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/>
              <a:t>Palmolive gel za tuširanje</a:t>
            </a:r>
          </a:p>
          <a:p>
            <a:r>
              <a:rPr lang="hr-HR" sz="2400" dirty="0"/>
              <a:t>              250ml</a:t>
            </a:r>
          </a:p>
          <a:p>
            <a:r>
              <a:rPr lang="hr-HR" sz="2400" dirty="0"/>
              <a:t>Redovna cijena:1,98</a:t>
            </a:r>
          </a:p>
          <a:p>
            <a:r>
              <a:rPr lang="hr-HR" sz="2400" dirty="0"/>
              <a:t>Cijena na sniženju:1,69</a:t>
            </a:r>
          </a:p>
          <a:p>
            <a:r>
              <a:rPr lang="hr-HR" sz="2400" dirty="0"/>
              <a:t>UŠTEDA-uštedjela sam 0.37 euro. A kad bih kupila proizvod na sniženoj cijeni uštedjela bi 0.26 </a:t>
            </a:r>
            <a:r>
              <a:rPr lang="hr-HR" sz="2400" dirty="0" err="1"/>
              <a:t>eura.Sveukupno</a:t>
            </a:r>
            <a:r>
              <a:rPr lang="hr-HR" sz="2400" dirty="0"/>
              <a:t> bi uštedjela 0.63 eura</a:t>
            </a:r>
          </a:p>
          <a:p>
            <a:endParaRPr lang="hr-HR" sz="2400" dirty="0"/>
          </a:p>
          <a:p>
            <a:endParaRPr lang="hr-HR" sz="2400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448BCAA2-3110-0F92-4D65-8E0952393A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/>
              <a:t>Palmolive gel za tuširanje</a:t>
            </a:r>
          </a:p>
          <a:p>
            <a:r>
              <a:rPr lang="hr-HR" sz="2400" dirty="0"/>
              <a:t>            250ml</a:t>
            </a:r>
          </a:p>
          <a:p>
            <a:r>
              <a:rPr lang="hr-HR" sz="2400" dirty="0"/>
              <a:t>Redovna cijena:2,35</a:t>
            </a:r>
          </a:p>
          <a:p>
            <a:r>
              <a:rPr lang="hr-HR" sz="2400" dirty="0"/>
              <a:t>Cijena na sniženju:1,95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14340" name="Picture 4" descr="PLAMOLIVE ALMOND (250 ml, gel za tuširanje) | Insako webshop">
            <a:extLst>
              <a:ext uri="{FF2B5EF4-FFF2-40B4-BE49-F238E27FC236}">
                <a16:creationId xmlns:a16="http://schemas.microsoft.com/office/drawing/2014/main" id="{AFD79882-3648-6876-DA7B-FAF295A23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728"/>
            <a:ext cx="2141166" cy="227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60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8F299A-1EC9-84AD-69C9-040309F4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MULLER                    DM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1B804C8-C686-89E8-DAC0-2A0303757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DBCD877-0849-7272-0707-7EA5FB1CB4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 err="1"/>
              <a:t>Aveo</a:t>
            </a:r>
            <a:r>
              <a:rPr lang="hr-HR" sz="2400" dirty="0"/>
              <a:t> biljni sapun za ruke</a:t>
            </a:r>
          </a:p>
          <a:p>
            <a:r>
              <a:rPr lang="hr-HR" sz="2400" dirty="0"/>
              <a:t>                 100g</a:t>
            </a:r>
          </a:p>
          <a:p>
            <a:r>
              <a:rPr lang="hr-HR" sz="2400" dirty="0"/>
              <a:t>Redovna cijena:0,85</a:t>
            </a:r>
          </a:p>
          <a:p>
            <a:r>
              <a:rPr lang="hr-HR" sz="2400" dirty="0"/>
              <a:t>Cijena na sniženju:0,75</a:t>
            </a:r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E3A9D3B-F236-0DA8-DFDF-7EEB1F7E7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02EB8F2-FF32-8FC8-E0D9-1D7EE6EE11B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 err="1"/>
              <a:t>Aveo</a:t>
            </a:r>
            <a:r>
              <a:rPr lang="hr-HR" sz="2400" dirty="0"/>
              <a:t> biljni sapun za ruke</a:t>
            </a:r>
          </a:p>
          <a:p>
            <a:r>
              <a:rPr lang="hr-HR" sz="2400" dirty="0"/>
              <a:t>               100 g</a:t>
            </a:r>
          </a:p>
          <a:p>
            <a:r>
              <a:rPr lang="hr-HR" sz="2400" dirty="0"/>
              <a:t>Redovna cijena:0,80</a:t>
            </a:r>
          </a:p>
          <a:p>
            <a:r>
              <a:rPr lang="hr-HR" sz="2400" dirty="0"/>
              <a:t>Cijena na sniženju:0,75</a:t>
            </a:r>
          </a:p>
          <a:p>
            <a:r>
              <a:rPr lang="hr-HR" sz="2400" dirty="0"/>
              <a:t>UŠTEDA-uštedjela sam 0.05 euro. A kad bih kupila proizvod na sniženoj cijeni uštedjela bi 0.00 </a:t>
            </a:r>
            <a:r>
              <a:rPr lang="hr-HR" sz="2400" dirty="0" err="1"/>
              <a:t>eura.Sveukupno</a:t>
            </a:r>
            <a:r>
              <a:rPr lang="hr-HR" sz="2400" dirty="0"/>
              <a:t> bih uštedjela 0.05 eura.</a:t>
            </a:r>
          </a:p>
          <a:p>
            <a:endParaRPr lang="hr-HR" sz="2400" b="1" dirty="0"/>
          </a:p>
          <a:p>
            <a:endParaRPr lang="hr-HR" sz="2400" dirty="0"/>
          </a:p>
        </p:txBody>
      </p:sp>
      <p:pic>
        <p:nvPicPr>
          <p:cNvPr id="15362" name="Picture 2" descr="Sapun sa 100% biljnim uljima više vrsta Aveo 100 g - Muller - Akcija -  Njuškalo katalozi">
            <a:extLst>
              <a:ext uri="{FF2B5EF4-FFF2-40B4-BE49-F238E27FC236}">
                <a16:creationId xmlns:a16="http://schemas.microsoft.com/office/drawing/2014/main" id="{285F4FCB-B55D-EBFD-8378-FD53FD37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7" y="4786819"/>
            <a:ext cx="29527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233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BE0D79-6C8A-D4D3-ABEA-E1748FDA1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MULLER                      DM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9C6EDAA-CC2D-F04E-22CC-94660FC12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2BF54F8-9AF3-8E64-209E-4579349307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Blazinice</a:t>
            </a:r>
          </a:p>
          <a:p>
            <a:r>
              <a:rPr lang="hr-HR" sz="2400" dirty="0"/>
              <a:t> 140 komada</a:t>
            </a:r>
          </a:p>
          <a:p>
            <a:r>
              <a:rPr lang="hr-HR" sz="2400" dirty="0"/>
              <a:t>Redovna cijena:1,15</a:t>
            </a:r>
          </a:p>
          <a:p>
            <a:r>
              <a:rPr lang="hr-HR" sz="2400" dirty="0"/>
              <a:t>Cijena na sniženju:1,05</a:t>
            </a:r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F801930-7F0F-0D37-EBD1-5A4ECC6700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4797775-755A-A52B-A45C-0DAC154BF5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Blazinice</a:t>
            </a:r>
          </a:p>
          <a:p>
            <a:r>
              <a:rPr lang="hr-HR" sz="2400" dirty="0"/>
              <a:t>140 komada</a:t>
            </a:r>
          </a:p>
          <a:p>
            <a:r>
              <a:rPr lang="hr-HR" sz="2400" dirty="0"/>
              <a:t>Redovna cijena:1,15</a:t>
            </a:r>
          </a:p>
          <a:p>
            <a:r>
              <a:rPr lang="hr-HR" sz="2400" dirty="0"/>
              <a:t>Cijena na sniženju:1,05</a:t>
            </a:r>
          </a:p>
          <a:p>
            <a:r>
              <a:rPr lang="hr-HR" sz="2400" dirty="0"/>
              <a:t>UŠTEDA-</a:t>
            </a:r>
            <a:r>
              <a:rPr lang="hr-HR" sz="2400" dirty="0" err="1"/>
              <a:t>nebi</a:t>
            </a:r>
            <a:r>
              <a:rPr lang="hr-HR" sz="2400" dirty="0"/>
              <a:t> ništa uštedjela jer su cijene iste</a:t>
            </a:r>
          </a:p>
          <a:p>
            <a:endParaRPr lang="hr-HR" sz="2400" dirty="0"/>
          </a:p>
        </p:txBody>
      </p:sp>
      <p:pic>
        <p:nvPicPr>
          <p:cNvPr id="16386" name="Picture 2" descr="Olea Blazinice 140/1 - Konzum">
            <a:extLst>
              <a:ext uri="{FF2B5EF4-FFF2-40B4-BE49-F238E27FC236}">
                <a16:creationId xmlns:a16="http://schemas.microsoft.com/office/drawing/2014/main" id="{57FE528A-C8BD-A1A6-3DB1-54C85624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5" y="4824918"/>
            <a:ext cx="1877438" cy="203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6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E41F5A-F3BE-002C-20F4-0DE2317AE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MULLER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D55B43-223E-17D3-DF88-1BED63989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U </a:t>
            </a:r>
            <a:r>
              <a:rPr lang="hr-HR" sz="3200" dirty="0" err="1"/>
              <a:t>mulleru</a:t>
            </a:r>
            <a:r>
              <a:rPr lang="hr-HR" sz="3200" dirty="0"/>
              <a:t> bi iznos računa po redovnoj cijeni iznosio za ovih za ovih 10 stvari 37,55 eura.</a:t>
            </a:r>
          </a:p>
          <a:p>
            <a:r>
              <a:rPr lang="hr-HR" sz="3200" dirty="0"/>
              <a:t>A kad bih kupovala na sniženim cijenama račun bi iznosio 30,81 eura</a:t>
            </a:r>
          </a:p>
          <a:p>
            <a:r>
              <a:rPr lang="hr-HR" sz="3200" dirty="0"/>
              <a:t>Sveukupno bi uštedjela 6,74 eura</a:t>
            </a:r>
          </a:p>
        </p:txBody>
      </p:sp>
    </p:spTree>
    <p:extLst>
      <p:ext uri="{BB962C8B-B14F-4D97-AF65-F5344CB8AC3E}">
        <p14:creationId xmlns:p14="http://schemas.microsoft.com/office/powerpoint/2010/main" val="401366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50EFF5-4996-7905-CA18-527AC9C0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B56BBC-B499-3793-4546-093837A55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/>
              <a:t>U DM bi iznos računa po redovnoj cijeni iznosio za ovih 10 stvari 34,14  eura.</a:t>
            </a:r>
          </a:p>
          <a:p>
            <a:r>
              <a:rPr lang="hr-HR" sz="3600" dirty="0"/>
              <a:t>A kad bih kupovala na sniženim cijenama račun bi iznosio 28,47 eura.</a:t>
            </a:r>
          </a:p>
          <a:p>
            <a:r>
              <a:rPr lang="hr-HR" sz="3600" dirty="0"/>
              <a:t>Sveukupno bi uštedjela 5,67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219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00502D-DAB5-E703-D9E1-B115264B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9DDCBC-57E7-1EE2-5124-2A5B6FC58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Zaključujem da je isplativije kupovati u Dm jer proizvode plaćamo po manjoj cijeni.</a:t>
            </a:r>
          </a:p>
          <a:p>
            <a:r>
              <a:rPr lang="hr-HR" sz="2800" dirty="0"/>
              <a:t>Razlika je u dm i </a:t>
            </a:r>
            <a:r>
              <a:rPr lang="hr-HR" sz="2800" dirty="0" err="1"/>
              <a:t>mulleru</a:t>
            </a:r>
            <a:r>
              <a:rPr lang="hr-HR" sz="2800" dirty="0"/>
              <a:t> u redovnim cijenama je 3,41 </a:t>
            </a:r>
            <a:r>
              <a:rPr lang="hr-HR" sz="2800" dirty="0" err="1"/>
              <a:t>euro,a</a:t>
            </a:r>
            <a:r>
              <a:rPr lang="hr-HR" sz="2800" dirty="0"/>
              <a:t> u sniženim cijenama je 2,34 eura</a:t>
            </a:r>
          </a:p>
          <a:p>
            <a:r>
              <a:rPr lang="hr-HR" sz="2800" dirty="0"/>
              <a:t>REDOVNE CIJENE:37.55&gt;34.14:MULLER&gt;DM</a:t>
            </a:r>
          </a:p>
          <a:p>
            <a:r>
              <a:rPr lang="hr-HR" sz="2800" dirty="0"/>
              <a:t>SNIŽENE CIJENE:30.81&gt;28.47:MULLER&gt;DM</a:t>
            </a:r>
          </a:p>
        </p:txBody>
      </p:sp>
    </p:spTree>
    <p:extLst>
      <p:ext uri="{BB962C8B-B14F-4D97-AF65-F5344CB8AC3E}">
        <p14:creationId xmlns:p14="http://schemas.microsoft.com/office/powerpoint/2010/main" val="350295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37334A0-E4CF-AE6D-8A56-70D6288CA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hr-HR" dirty="0"/>
              <a:t>PROIZVODI KOJE KUPUJEM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A79346-C90A-28F9-F9AC-4D58FF95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hr-HR" sz="2800" dirty="0"/>
              <a:t>Proizvodi koje sam kupovala su higijenske potrepštine</a:t>
            </a:r>
          </a:p>
          <a:p>
            <a:r>
              <a:rPr lang="hr-HR" sz="2800" dirty="0"/>
              <a:t>Kupovala sam i uspoređivala cijene u MULLER-U i DM</a:t>
            </a:r>
          </a:p>
        </p:txBody>
      </p:sp>
    </p:spTree>
    <p:extLst>
      <p:ext uri="{BB962C8B-B14F-4D97-AF65-F5344CB8AC3E}">
        <p14:creationId xmlns:p14="http://schemas.microsoft.com/office/powerpoint/2010/main" val="322531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74D508-5311-630A-73FC-847F359F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MULLER                          DM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8C81D46-1E3B-C3E3-FCE1-C0A6EE596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00C83F5-C5D7-2258-991E-2A064B1B4E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 err="1"/>
              <a:t>Biobaza</a:t>
            </a:r>
            <a:r>
              <a:rPr lang="hr-HR" sz="2400" dirty="0"/>
              <a:t> gel za tuširanje</a:t>
            </a:r>
          </a:p>
          <a:p>
            <a:r>
              <a:rPr lang="hr-HR" sz="2400" dirty="0"/>
              <a:t>          400ml</a:t>
            </a:r>
          </a:p>
          <a:p>
            <a:r>
              <a:rPr lang="hr-HR" sz="2400" dirty="0"/>
              <a:t>Redovna cijena:4,89</a:t>
            </a:r>
          </a:p>
          <a:p>
            <a:r>
              <a:rPr lang="hr-HR" sz="2400" dirty="0"/>
              <a:t>Cijena na sniženju:3,89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356E52C-F714-2422-4113-61410E3F2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D65389C-856F-BAB4-01DC-9849E23EA6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r-HR" sz="2400" dirty="0" err="1"/>
              <a:t>Biobaza</a:t>
            </a:r>
            <a:r>
              <a:rPr lang="hr-HR" sz="2400" dirty="0"/>
              <a:t> gel za tuširanje</a:t>
            </a:r>
          </a:p>
          <a:p>
            <a:r>
              <a:rPr lang="hr-HR" sz="2400" dirty="0"/>
              <a:t>           400ml</a:t>
            </a:r>
          </a:p>
          <a:p>
            <a:r>
              <a:rPr lang="hr-HR" sz="2400" dirty="0"/>
              <a:t>Redovna cijena:5,30</a:t>
            </a:r>
          </a:p>
          <a:p>
            <a:r>
              <a:rPr lang="hr-HR" sz="2400" dirty="0"/>
              <a:t>Cijena na sniženju:4,49</a:t>
            </a:r>
          </a:p>
          <a:p>
            <a:r>
              <a:rPr lang="hr-HR" sz="2400" dirty="0"/>
              <a:t>UŠTEDA-uštedjela sam 1 euro pri kupovini u Mulleru. Ako bi računala razliku u cijeni u odnosu na DM ukupna ušteda bi bila 1.41euro.</a:t>
            </a:r>
          </a:p>
        </p:txBody>
      </p:sp>
      <p:pic>
        <p:nvPicPr>
          <p:cNvPr id="7" name="Picture 2" descr="Biobaza 3u1 Gel za tuširanje sa šipkom, božurom i ružom 400 ml">
            <a:extLst>
              <a:ext uri="{FF2B5EF4-FFF2-40B4-BE49-F238E27FC236}">
                <a16:creationId xmlns:a16="http://schemas.microsoft.com/office/drawing/2014/main" id="{38651CDF-6DEE-0052-115F-ADA9EEF10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5" y="4385469"/>
            <a:ext cx="2396247" cy="224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7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332B82-115A-7CA6-229D-7074E2A7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MULLER                       DM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061DC38-7783-2295-AE5B-C2A1572C5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FD847CB-BE3D-02C5-C980-B720A89A01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sz="2400" dirty="0" err="1"/>
              <a:t>Frucitis</a:t>
            </a:r>
            <a:r>
              <a:rPr lang="hr-HR" sz="2400" dirty="0"/>
              <a:t> šampon za kosu</a:t>
            </a:r>
          </a:p>
          <a:p>
            <a:r>
              <a:rPr lang="hr-HR" sz="2400" dirty="0"/>
              <a:t>         300ml</a:t>
            </a:r>
          </a:p>
          <a:p>
            <a:r>
              <a:rPr lang="hr-HR" sz="2400" dirty="0"/>
              <a:t>Redovna cijena:3,17</a:t>
            </a:r>
          </a:p>
          <a:p>
            <a:r>
              <a:rPr lang="hr-HR" sz="2400" dirty="0"/>
              <a:t>Cijena na sniženju:2,49</a:t>
            </a:r>
          </a:p>
          <a:p>
            <a:endParaRPr lang="hr-HR" sz="2400" dirty="0"/>
          </a:p>
          <a:p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DED826B-7CB9-2022-97D7-82BB0E809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0034581-7D92-EC06-B5F1-BDFDF5B88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48472" y="2481262"/>
            <a:ext cx="4592097" cy="3084844"/>
          </a:xfrm>
        </p:spPr>
        <p:txBody>
          <a:bodyPr>
            <a:normAutofit fontScale="85000" lnSpcReduction="10000"/>
          </a:bodyPr>
          <a:lstStyle/>
          <a:p>
            <a:r>
              <a:rPr lang="hr-HR" sz="2400" dirty="0" err="1"/>
              <a:t>Frucitis</a:t>
            </a:r>
            <a:r>
              <a:rPr lang="hr-HR" sz="2400" dirty="0"/>
              <a:t> šampon za kosu</a:t>
            </a:r>
          </a:p>
          <a:p>
            <a:r>
              <a:rPr lang="hr-HR" sz="2400" dirty="0"/>
              <a:t>            300ml</a:t>
            </a:r>
          </a:p>
          <a:p>
            <a:r>
              <a:rPr lang="hr-HR" sz="2400" dirty="0"/>
              <a:t>Redovna cijena:3,25</a:t>
            </a:r>
          </a:p>
          <a:p>
            <a:r>
              <a:rPr lang="hr-HR" sz="2400" dirty="0"/>
              <a:t>Cijena na sniženju:2,50</a:t>
            </a:r>
          </a:p>
          <a:p>
            <a:r>
              <a:rPr lang="hr-HR" sz="2400" dirty="0"/>
              <a:t>UŠTEDA-uštedjela sam 0.08 euro. A kad bih kupila proizvod na sniženoj cijeni uštedjela bi 0.01 </a:t>
            </a:r>
            <a:r>
              <a:rPr lang="hr-HR" sz="2400" dirty="0" err="1"/>
              <a:t>eura.Sveukupno</a:t>
            </a:r>
            <a:r>
              <a:rPr lang="hr-HR" sz="2400" dirty="0"/>
              <a:t> bih uštedjela 0.09eura.</a:t>
            </a:r>
          </a:p>
          <a:p>
            <a:endParaRPr lang="hr-HR" sz="2400" dirty="0"/>
          </a:p>
          <a:p>
            <a:endParaRPr lang="hr-HR" dirty="0"/>
          </a:p>
        </p:txBody>
      </p:sp>
      <p:pic>
        <p:nvPicPr>
          <p:cNvPr id="2050" name="Picture 2" descr="Garnier Fructis šampon - Sos Repair Shampoo | PinkPanda.hr">
            <a:extLst>
              <a:ext uri="{FF2B5EF4-FFF2-40B4-BE49-F238E27FC236}">
                <a16:creationId xmlns:a16="http://schemas.microsoft.com/office/drawing/2014/main" id="{AA7D874A-1CAC-CE95-1756-07429098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3" y="4236741"/>
            <a:ext cx="2258023" cy="23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1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D573CB-E684-D8F1-234E-C5643505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MULLER                       DM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6FCD215-FF37-B2CC-0731-F1D493BFB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1589BBA-8099-AFF5-0771-C925052A45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hr-HR" sz="2400" dirty="0" err="1"/>
              <a:t>Paradontax</a:t>
            </a:r>
            <a:r>
              <a:rPr lang="hr-HR" sz="2400" dirty="0"/>
              <a:t> pasta za zube</a:t>
            </a:r>
          </a:p>
          <a:p>
            <a:r>
              <a:rPr lang="hr-HR" sz="2400" dirty="0"/>
              <a:t>          75ml</a:t>
            </a:r>
          </a:p>
          <a:p>
            <a:r>
              <a:rPr lang="hr-HR" sz="2400" dirty="0"/>
              <a:t>Redovna cijena:6,45</a:t>
            </a:r>
          </a:p>
          <a:p>
            <a:r>
              <a:rPr lang="hr-HR" sz="2400" dirty="0"/>
              <a:t>Cijena na sniženju:4,99</a:t>
            </a:r>
          </a:p>
          <a:p>
            <a:endParaRPr lang="hr-HR" sz="2400" dirty="0"/>
          </a:p>
          <a:p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BE086CC-E0C8-67C3-48A2-A8361F4F0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8A95FB6-482F-9D06-9440-CC1E3A0A8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4495" y="2514599"/>
            <a:ext cx="4666552" cy="41488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400" dirty="0" err="1"/>
              <a:t>Paradontax</a:t>
            </a:r>
            <a:r>
              <a:rPr lang="hr-HR" sz="2400" dirty="0"/>
              <a:t> pasta za zube</a:t>
            </a:r>
          </a:p>
          <a:p>
            <a:r>
              <a:rPr lang="hr-HR" sz="2400" dirty="0"/>
              <a:t>               75ml</a:t>
            </a:r>
          </a:p>
          <a:p>
            <a:r>
              <a:rPr lang="hr-HR" sz="2400" dirty="0"/>
              <a:t>Redovna cijena:5,45</a:t>
            </a:r>
          </a:p>
          <a:p>
            <a:r>
              <a:rPr lang="hr-HR" sz="2400" dirty="0"/>
              <a:t>Cijena na sniženju:4,30</a:t>
            </a:r>
          </a:p>
          <a:p>
            <a:r>
              <a:rPr lang="hr-HR" sz="2400" dirty="0"/>
              <a:t>UŠTEDA-uštedjela sam 1 </a:t>
            </a:r>
            <a:r>
              <a:rPr lang="hr-HR" sz="2400"/>
              <a:t>euro zbog odabira trgovine. A kad </a:t>
            </a:r>
            <a:r>
              <a:rPr lang="hr-HR" sz="2400" dirty="0"/>
              <a:t>bih kupila proizvod na sniženoj cijeni uštedjela </a:t>
            </a:r>
            <a:r>
              <a:rPr lang="hr-HR" sz="2400"/>
              <a:t>bi 0.69 </a:t>
            </a:r>
            <a:r>
              <a:rPr lang="hr-HR" sz="2400" err="1"/>
              <a:t>eura.Sveukupno</a:t>
            </a:r>
            <a:r>
              <a:rPr lang="hr-HR" sz="2400" dirty="0"/>
              <a:t> bi uštedjela 1.69 eura.</a:t>
            </a:r>
          </a:p>
          <a:p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9218" name="Picture 2" descr="PASTA PARODONTAX FLOUR 75ML">
            <a:extLst>
              <a:ext uri="{FF2B5EF4-FFF2-40B4-BE49-F238E27FC236}">
                <a16:creationId xmlns:a16="http://schemas.microsoft.com/office/drawing/2014/main" id="{2F85C3DC-7E41-5B29-FA7B-A5BF29E6B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1" y="4854101"/>
            <a:ext cx="1906621" cy="190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79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E472D3-D42D-55DC-2894-9FFB0EA4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MULLER                      DM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F10059-8F30-B4F9-5871-D8A52CB63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433C867-E20B-8D53-6E42-C696290322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 err="1"/>
              <a:t>Elmex</a:t>
            </a:r>
            <a:r>
              <a:rPr lang="hr-HR" sz="2400" dirty="0"/>
              <a:t> četkice za zube</a:t>
            </a:r>
          </a:p>
          <a:p>
            <a:r>
              <a:rPr lang="hr-HR" sz="2400" dirty="0"/>
              <a:t>         3 komada</a:t>
            </a:r>
          </a:p>
          <a:p>
            <a:r>
              <a:rPr lang="hr-HR" sz="2400" dirty="0"/>
              <a:t>Redovna cijena:10,49</a:t>
            </a:r>
          </a:p>
          <a:p>
            <a:r>
              <a:rPr lang="hr-HR" sz="2400" dirty="0"/>
              <a:t>Cijena na sniženju:8,90</a:t>
            </a:r>
          </a:p>
          <a:p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A886B95-1A23-00FE-E5E9-32DCF73E5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9CB466C-8908-7561-8091-C83A46230A0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 err="1"/>
              <a:t>Elmex</a:t>
            </a:r>
            <a:r>
              <a:rPr lang="hr-HR" sz="2400" dirty="0"/>
              <a:t> četkice za zube</a:t>
            </a:r>
          </a:p>
          <a:p>
            <a:r>
              <a:rPr lang="hr-HR" sz="2400" dirty="0"/>
              <a:t>           3 komada</a:t>
            </a:r>
          </a:p>
          <a:p>
            <a:r>
              <a:rPr lang="hr-HR" sz="2400" dirty="0"/>
              <a:t>Redovna cijena:8,50</a:t>
            </a:r>
          </a:p>
          <a:p>
            <a:r>
              <a:rPr lang="hr-HR" sz="2400" dirty="0"/>
              <a:t>Cijena na sniženju:7,50</a:t>
            </a:r>
          </a:p>
          <a:p>
            <a:r>
              <a:rPr lang="hr-HR" sz="2400" dirty="0"/>
              <a:t>UŠTEDA-uštedjela sam 1.99 euro. A kad bih kupila proizvod na sniženoj cijeni uštedjela bi 1.40 </a:t>
            </a:r>
            <a:r>
              <a:rPr lang="hr-HR" sz="2400" dirty="0" err="1"/>
              <a:t>eura.Sveukupno</a:t>
            </a:r>
            <a:r>
              <a:rPr lang="hr-HR" sz="2400" dirty="0"/>
              <a:t> bi uštedjela 3,39</a:t>
            </a:r>
          </a:p>
          <a:p>
            <a:endParaRPr lang="hr-HR" sz="2400" dirty="0"/>
          </a:p>
        </p:txBody>
      </p:sp>
      <p:pic>
        <p:nvPicPr>
          <p:cNvPr id="10242" name="Picture 2" descr="elmex Ultra Soft četkice za zube – više vrsta, 3 kom. | dm.hr">
            <a:extLst>
              <a:ext uri="{FF2B5EF4-FFF2-40B4-BE49-F238E27FC236}">
                <a16:creationId xmlns:a16="http://schemas.microsoft.com/office/drawing/2014/main" id="{3BD90819-AA38-3592-090F-7E7B62B05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6" y="3599234"/>
            <a:ext cx="947750" cy="318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0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2292BC-5F0F-42B0-DE69-BA010088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MULLER                      DM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67D4A94-6588-D4D4-3C80-D7A1180024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34E6C5B-FBAE-1EF0-5F7B-B2A8357510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Violeta vlažne maramice</a:t>
            </a:r>
          </a:p>
          <a:p>
            <a:r>
              <a:rPr lang="hr-HR" sz="2400" dirty="0"/>
              <a:t>        72 komada</a:t>
            </a:r>
          </a:p>
          <a:p>
            <a:r>
              <a:rPr lang="hr-HR" sz="2400" dirty="0"/>
              <a:t>Redovna cijena:2,11</a:t>
            </a:r>
          </a:p>
          <a:p>
            <a:r>
              <a:rPr lang="hr-HR" sz="2400" dirty="0"/>
              <a:t>Cijena na sniženju:1,85</a:t>
            </a:r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507E7EB-52B9-EAA3-3CF9-E05861409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A5C921D-BF39-6316-60B4-C83CAB00F85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Violeta vlažne maramice</a:t>
            </a:r>
          </a:p>
          <a:p>
            <a:r>
              <a:rPr lang="hr-HR" sz="2400" dirty="0"/>
              <a:t>         72 komada</a:t>
            </a:r>
          </a:p>
          <a:p>
            <a:r>
              <a:rPr lang="hr-HR" sz="2400" dirty="0"/>
              <a:t>Redovna cijena:2,11</a:t>
            </a:r>
          </a:p>
          <a:p>
            <a:r>
              <a:rPr lang="hr-HR" sz="2400" dirty="0"/>
              <a:t>Cijena na sniženju:1,85</a:t>
            </a:r>
          </a:p>
          <a:p>
            <a:r>
              <a:rPr lang="hr-HR" sz="2400" dirty="0"/>
              <a:t>UŠTEDA-</a:t>
            </a:r>
            <a:r>
              <a:rPr lang="hr-HR" sz="2400" dirty="0" err="1"/>
              <a:t>nebi</a:t>
            </a:r>
            <a:r>
              <a:rPr lang="hr-HR" sz="2400" dirty="0"/>
              <a:t> ništa uštedjela jer su cijene iste.</a:t>
            </a:r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11266" name="Picture 2" descr="Violeta® Dječje vlažne maramice Soft Lotion 72 komada">
            <a:extLst>
              <a:ext uri="{FF2B5EF4-FFF2-40B4-BE49-F238E27FC236}">
                <a16:creationId xmlns:a16="http://schemas.microsoft.com/office/drawing/2014/main" id="{0C45DFBA-1FFA-2937-34E8-1C2073148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6" y="4591455"/>
            <a:ext cx="2266545" cy="22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05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5DDBED-5AA9-F348-8405-D5BBEC0F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MULLER                      DM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35A03FD-04F9-0A02-E02A-0E4AC4170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BAAA604-00F2-42F7-43CD-0EB11A3E47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 err="1"/>
              <a:t>Dove</a:t>
            </a:r>
            <a:r>
              <a:rPr lang="hr-HR" sz="2400" dirty="0"/>
              <a:t> gel za tuširanje</a:t>
            </a:r>
          </a:p>
          <a:p>
            <a:r>
              <a:rPr lang="hr-HR" sz="2400" dirty="0"/>
              <a:t>        225ml</a:t>
            </a:r>
          </a:p>
          <a:p>
            <a:r>
              <a:rPr lang="hr-HR" sz="2400" dirty="0"/>
              <a:t>Redovna cijena:3,49</a:t>
            </a:r>
          </a:p>
          <a:p>
            <a:r>
              <a:rPr lang="hr-HR" sz="2400" dirty="0"/>
              <a:t>Cijena na sniženju:2,95</a:t>
            </a:r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23E1144-047A-B8D9-EF8C-48AED6DBB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06A298-E576-BF75-2EDE-D65A8DC7370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 err="1"/>
              <a:t>Dove</a:t>
            </a:r>
            <a:r>
              <a:rPr lang="hr-HR" sz="2400" dirty="0"/>
              <a:t> gel za tuširanje</a:t>
            </a:r>
          </a:p>
          <a:p>
            <a:r>
              <a:rPr lang="hr-HR" sz="2400" dirty="0"/>
              <a:t>         225ml</a:t>
            </a:r>
          </a:p>
          <a:p>
            <a:r>
              <a:rPr lang="hr-HR" sz="2400" dirty="0"/>
              <a:t>Redovna cijena:2,95</a:t>
            </a:r>
          </a:p>
          <a:p>
            <a:r>
              <a:rPr lang="hr-HR" sz="2400" dirty="0"/>
              <a:t>Cijena na sniženju:2,29</a:t>
            </a:r>
          </a:p>
          <a:p>
            <a:r>
              <a:rPr lang="hr-HR" sz="2400" dirty="0"/>
              <a:t>UŠTEDA-uštedjela sam 0.54 eura. A kad bih kupila proizvod na sniženoj cijeni uštedjela bi 0.66 </a:t>
            </a:r>
            <a:r>
              <a:rPr lang="hr-HR" sz="2400" dirty="0" err="1"/>
              <a:t>eura.Sveukupno</a:t>
            </a:r>
            <a:r>
              <a:rPr lang="hr-HR" sz="2400" dirty="0"/>
              <a:t> bih uštedjela 1.20 eura.</a:t>
            </a:r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12290" name="Picture 2" descr="Dove Advanced Care Gel za tuširanje deeply nourishing 225 ml - Konzum">
            <a:extLst>
              <a:ext uri="{FF2B5EF4-FFF2-40B4-BE49-F238E27FC236}">
                <a16:creationId xmlns:a16="http://schemas.microsoft.com/office/drawing/2014/main" id="{50EBF687-3788-9946-BAE1-A0BFA0633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0" y="4659549"/>
            <a:ext cx="2110901" cy="211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75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9369A9-EE9F-25D0-B58D-B68347E1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MULLER                    DM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31D6506-B24B-70B9-7B5A-6192BBB61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958925A-C43E-6B7C-CE21-2B4D5C633F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/>
              <a:t>Violeta omekšivač</a:t>
            </a:r>
          </a:p>
          <a:p>
            <a:r>
              <a:rPr lang="hr-HR" sz="2400" dirty="0"/>
              <a:t>         1l</a:t>
            </a:r>
          </a:p>
          <a:p>
            <a:r>
              <a:rPr lang="hr-HR" sz="2400" dirty="0"/>
              <a:t>Redovna cijena:2,60</a:t>
            </a:r>
          </a:p>
          <a:p>
            <a:r>
              <a:rPr lang="hr-HR" sz="2400" dirty="0"/>
              <a:t>Cijena na sniženju:1,99</a:t>
            </a:r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6971A07-400C-581E-4C25-E7AA6BACC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C572440-DB2D-5901-D4D1-A8C670FE351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/>
              <a:t>Violeta omekšivač</a:t>
            </a:r>
          </a:p>
          <a:p>
            <a:r>
              <a:rPr lang="hr-HR" sz="2400" dirty="0"/>
              <a:t>       1l</a:t>
            </a:r>
          </a:p>
          <a:p>
            <a:r>
              <a:rPr lang="hr-HR" sz="2400" dirty="0"/>
              <a:t>Redovna cijena:2,65</a:t>
            </a:r>
          </a:p>
          <a:p>
            <a:r>
              <a:rPr lang="hr-HR" sz="2400" dirty="0"/>
              <a:t>Cijena na sniženju:2,05</a:t>
            </a:r>
          </a:p>
          <a:p>
            <a:r>
              <a:rPr lang="hr-HR" sz="2400" dirty="0"/>
              <a:t>UŠTEDA-uštedjela sam 0.05 euro. A kad bih kupila proizvod na sniženoj cijeni uštedjela bi 0.06 </a:t>
            </a:r>
            <a:r>
              <a:rPr lang="hr-HR" sz="2400" dirty="0" err="1"/>
              <a:t>eura.Sveukupno</a:t>
            </a:r>
            <a:r>
              <a:rPr lang="hr-HR" sz="2400" dirty="0"/>
              <a:t> bih uštedjela 0.11 eura.</a:t>
            </a:r>
          </a:p>
          <a:p>
            <a:endParaRPr lang="hr-HR" sz="2400" dirty="0"/>
          </a:p>
        </p:txBody>
      </p:sp>
      <p:pic>
        <p:nvPicPr>
          <p:cNvPr id="13314" name="Picture 2" descr="Violeta omekšivač rublja - u svim Robin marketima">
            <a:extLst>
              <a:ext uri="{FF2B5EF4-FFF2-40B4-BE49-F238E27FC236}">
                <a16:creationId xmlns:a16="http://schemas.microsoft.com/office/drawing/2014/main" id="{266AB187-C043-6D13-70F7-EACAC1BA5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0" y="4659549"/>
            <a:ext cx="1534105" cy="219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39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013f2b-e96d-43d5-9f08-3b54afea432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9CBE22DD3EA94D8C76A07864129351" ma:contentTypeVersion="17" ma:contentTypeDescription="Create a new document." ma:contentTypeScope="" ma:versionID="b5cd3625d2965397946ef0f6ecc602f5">
  <xsd:schema xmlns:xsd="http://www.w3.org/2001/XMLSchema" xmlns:xs="http://www.w3.org/2001/XMLSchema" xmlns:p="http://schemas.microsoft.com/office/2006/metadata/properties" xmlns:ns3="78013f2b-e96d-43d5-9f08-3b54afea4321" xmlns:ns4="8490adca-9000-4592-bc8f-d20301517175" targetNamespace="http://schemas.microsoft.com/office/2006/metadata/properties" ma:root="true" ma:fieldsID="46ae3d64d205408f59e9a8c45bae65b8" ns3:_="" ns4:_="">
    <xsd:import namespace="78013f2b-e96d-43d5-9f08-3b54afea4321"/>
    <xsd:import namespace="8490adca-9000-4592-bc8f-d203015171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13f2b-e96d-43d5-9f08-3b54afea43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0adca-9000-4592-bc8f-d203015171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AFB2F5-579E-4C28-89E4-86512A27A7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C20B6A-493D-4CBE-83FF-669303831CD9}">
  <ds:schemaRefs>
    <ds:schemaRef ds:uri="http://purl.org/dc/terms/"/>
    <ds:schemaRef ds:uri="http://www.w3.org/XML/1998/namespace"/>
    <ds:schemaRef ds:uri="8490adca-9000-4592-bc8f-d20301517175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78013f2b-e96d-43d5-9f08-3b54afea4321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037D45-67EF-4593-84C3-49686FDFBE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013f2b-e96d-43d5-9f08-3b54afea4321"/>
    <ds:schemaRef ds:uri="8490adca-9000-4592-bc8f-d203015171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7167</TotalTime>
  <Words>663</Words>
  <Application>Microsoft Office PowerPoint</Application>
  <PresentationFormat>Widescreen</PresentationFormat>
  <Paragraphs>123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FINANCIJSKA PISMENOST</vt:lpstr>
      <vt:lpstr>PROIZVODI KOJE KUPUJEM</vt:lpstr>
      <vt:lpstr>MULLER                          DM</vt:lpstr>
      <vt:lpstr>MULLER                       DM</vt:lpstr>
      <vt:lpstr>MULLER                       DM</vt:lpstr>
      <vt:lpstr>MULLER                      DM</vt:lpstr>
      <vt:lpstr>MULLER                      DM</vt:lpstr>
      <vt:lpstr>MULLER                      DM</vt:lpstr>
      <vt:lpstr>MULLER                    DM</vt:lpstr>
      <vt:lpstr>MULLER                     DM</vt:lpstr>
      <vt:lpstr>MULLER                    DM</vt:lpstr>
      <vt:lpstr>MULLER                      DM</vt:lpstr>
      <vt:lpstr>MULLER</vt:lpstr>
      <vt:lpstr>DM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ELENA Peharda</dc:creator>
  <cp:lastModifiedBy>ELENA Peharda</cp:lastModifiedBy>
  <cp:revision>30</cp:revision>
  <dcterms:created xsi:type="dcterms:W3CDTF">2025-02-22T11:49:39Z</dcterms:created>
  <dcterms:modified xsi:type="dcterms:W3CDTF">2025-03-13T07:53:16Z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0x010100E99CBE22DD3EA94D8C76A07864129351</vt:lpwstr>
  </property>
</Properties>
</file>